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</p:sldIdLst>
  <p:sldSz cx="21602700" cy="28803600"/>
  <p:notesSz cx="6797675" cy="9926638"/>
  <p:defaultTextStyle>
    <a:defPPr>
      <a:defRPr lang="nb-NO"/>
    </a:defPPr>
    <a:lvl1pPr marL="0" algn="l" defTabSz="287926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1439632" algn="l" defTabSz="287926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2879264" algn="l" defTabSz="287926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4318896" algn="l" defTabSz="287926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5758534" algn="l" defTabSz="287926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7198166" algn="l" defTabSz="287926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8637798" algn="l" defTabSz="287926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0077430" algn="l" defTabSz="287926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1517062" algn="l" defTabSz="2879264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072">
          <p15:clr>
            <a:srgbClr val="A4A3A4"/>
          </p15:clr>
        </p15:guide>
        <p15:guide id="2" pos="68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009999"/>
    <a:srgbClr val="99CCFF"/>
    <a:srgbClr val="33CCCC"/>
    <a:srgbClr val="CCFFCC"/>
    <a:srgbClr val="CCFFFF"/>
    <a:srgbClr val="66FFCC"/>
    <a:srgbClr val="66FFFF"/>
    <a:srgbClr val="00FFFF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>
      <p:cViewPr varScale="1">
        <p:scale>
          <a:sx n="27" d="100"/>
          <a:sy n="27" d="100"/>
        </p:scale>
        <p:origin x="2112" y="150"/>
      </p:cViewPr>
      <p:guideLst>
        <p:guide orient="horz" pos="9072"/>
        <p:guide pos="68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D10017-E10A-46D9-AE78-46C3B5A4DB18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9314291F-016F-4301-A7CA-0E741DEC20FE}">
      <dgm:prSet phldrT="[Tekst]"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 anchor="t"/>
        <a:lstStyle/>
        <a:p>
          <a:r>
            <a:rPr lang="nb-NO" sz="1800" b="1" dirty="0"/>
            <a:t>D </a:t>
          </a:r>
        </a:p>
        <a:p>
          <a:r>
            <a:rPr lang="nb-NO" sz="1800" b="1" dirty="0"/>
            <a:t>Etterarbeid</a:t>
          </a:r>
        </a:p>
      </dgm:t>
    </dgm:pt>
    <dgm:pt modelId="{A4D8B2F6-8D3A-4AF6-ABD2-BFC38DB02916}" type="parTrans" cxnId="{018EEE4E-44AE-4FE3-A3A2-359EE29497F1}">
      <dgm:prSet/>
      <dgm:spPr/>
      <dgm:t>
        <a:bodyPr/>
        <a:lstStyle/>
        <a:p>
          <a:endParaRPr lang="nb-NO" sz="1800"/>
        </a:p>
      </dgm:t>
    </dgm:pt>
    <dgm:pt modelId="{47D0B8DF-F76C-48D0-B42E-A19A3725AE00}" type="sibTrans" cxnId="{018EEE4E-44AE-4FE3-A3A2-359EE29497F1}">
      <dgm:prSet phldrT="[Tekst]"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 anchor="t"/>
        <a:lstStyle/>
        <a:p>
          <a:r>
            <a:rPr lang="nb-NO" sz="1800" b="1" dirty="0"/>
            <a:t>A </a:t>
          </a:r>
        </a:p>
        <a:p>
          <a:r>
            <a:rPr lang="nb-NO" sz="1800" b="1" dirty="0"/>
            <a:t>Forarbeid</a:t>
          </a:r>
        </a:p>
      </dgm:t>
    </dgm:pt>
    <dgm:pt modelId="{459CDC89-9E72-4DB2-8098-71BC44A39D06}">
      <dgm:prSet phldrT="[Tekst]"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 anchor="t"/>
        <a:lstStyle/>
        <a:p>
          <a:r>
            <a:rPr lang="nb-NO" sz="1800" b="1" dirty="0"/>
            <a:t>B </a:t>
          </a:r>
        </a:p>
        <a:p>
          <a:r>
            <a:rPr lang="nb-NO" sz="1800" b="1" dirty="0"/>
            <a:t>Samarbeid</a:t>
          </a:r>
        </a:p>
      </dgm:t>
    </dgm:pt>
    <dgm:pt modelId="{631FB8F9-9DF9-414C-8D87-1114C4979120}" type="parTrans" cxnId="{9DEAF363-ACD4-480D-95ED-61BEBF931B65}">
      <dgm:prSet/>
      <dgm:spPr/>
      <dgm:t>
        <a:bodyPr/>
        <a:lstStyle/>
        <a:p>
          <a:endParaRPr lang="nb-NO" sz="1800"/>
        </a:p>
      </dgm:t>
    </dgm:pt>
    <dgm:pt modelId="{72E2C7F0-C2E7-4AB1-A30A-C81BBCA3CACA}" type="sibTrans" cxnId="{9DEAF363-ACD4-480D-95ED-61BEBF931B65}">
      <dgm:prSet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 anchor="t"/>
        <a:lstStyle/>
        <a:p>
          <a:r>
            <a:rPr lang="nb-NO" sz="1800" b="1" dirty="0"/>
            <a:t>C </a:t>
          </a:r>
        </a:p>
        <a:p>
          <a:r>
            <a:rPr lang="nb-NO" sz="1800" b="1" dirty="0"/>
            <a:t>Utprøving</a:t>
          </a:r>
        </a:p>
      </dgm:t>
    </dgm:pt>
    <dgm:pt modelId="{AF699E77-21CE-469A-8FE9-9BD90F7DA2BB}" type="pres">
      <dgm:prSet presAssocID="{7BD10017-E10A-46D9-AE78-46C3B5A4DB18}" presName="Name0" presStyleCnt="0">
        <dgm:presLayoutVars>
          <dgm:chMax/>
          <dgm:chPref/>
          <dgm:dir/>
          <dgm:animLvl val="lvl"/>
        </dgm:presLayoutVars>
      </dgm:prSet>
      <dgm:spPr/>
    </dgm:pt>
    <dgm:pt modelId="{7172B0A2-EB67-42A5-A6A1-A1AC505E3165}" type="pres">
      <dgm:prSet presAssocID="{9314291F-016F-4301-A7CA-0E741DEC20FE}" presName="composite" presStyleCnt="0"/>
      <dgm:spPr/>
    </dgm:pt>
    <dgm:pt modelId="{4BBB8EBA-8ADD-4888-96D6-DEA4E382283E}" type="pres">
      <dgm:prSet presAssocID="{9314291F-016F-4301-A7CA-0E741DEC20FE}" presName="Parent1" presStyleLbl="node1" presStyleIdx="0" presStyleCnt="4" custLinFactX="6337" custLinFactNeighborX="100000" custLinFactNeighborY="3248">
        <dgm:presLayoutVars>
          <dgm:chMax val="1"/>
          <dgm:chPref val="1"/>
          <dgm:bulletEnabled val="1"/>
        </dgm:presLayoutVars>
      </dgm:prSet>
      <dgm:spPr/>
    </dgm:pt>
    <dgm:pt modelId="{4D0E93CC-ECD1-4262-909E-3BCA85120CBF}" type="pres">
      <dgm:prSet presAssocID="{9314291F-016F-4301-A7CA-0E741DEC20FE}" presName="Childtext1" presStyleLbl="revTx" presStyleIdx="0" presStyleCnt="2">
        <dgm:presLayoutVars>
          <dgm:chMax val="0"/>
          <dgm:chPref val="0"/>
          <dgm:bulletEnabled val="1"/>
        </dgm:presLayoutVars>
      </dgm:prSet>
      <dgm:spPr/>
    </dgm:pt>
    <dgm:pt modelId="{41AF14F2-BA0B-4FF2-BE79-FDFD75B2E473}" type="pres">
      <dgm:prSet presAssocID="{9314291F-016F-4301-A7CA-0E741DEC20FE}" presName="BalanceSpacing" presStyleCnt="0"/>
      <dgm:spPr/>
    </dgm:pt>
    <dgm:pt modelId="{66E38427-2F35-41A8-BE1F-A5F6ED3FDC4F}" type="pres">
      <dgm:prSet presAssocID="{9314291F-016F-4301-A7CA-0E741DEC20FE}" presName="BalanceSpacing1" presStyleCnt="0"/>
      <dgm:spPr/>
    </dgm:pt>
    <dgm:pt modelId="{1C6FDE9E-AF7E-4953-B88F-C09AE704E2B2}" type="pres">
      <dgm:prSet presAssocID="{47D0B8DF-F76C-48D0-B42E-A19A3725AE00}" presName="Accent1Text" presStyleLbl="node1" presStyleIdx="1" presStyleCnt="4" custLinFactNeighborX="1483" custLinFactNeighborY="3248"/>
      <dgm:spPr/>
    </dgm:pt>
    <dgm:pt modelId="{2A941C20-0EF5-4786-9C53-370219E42EA5}" type="pres">
      <dgm:prSet presAssocID="{47D0B8DF-F76C-48D0-B42E-A19A3725AE00}" presName="spaceBetweenRectangles" presStyleCnt="0"/>
      <dgm:spPr/>
    </dgm:pt>
    <dgm:pt modelId="{1148DCDC-61DA-4380-9F1F-D4575EF4E571}" type="pres">
      <dgm:prSet presAssocID="{459CDC89-9E72-4DB2-8098-71BC44A39D06}" presName="composite" presStyleCnt="0"/>
      <dgm:spPr/>
    </dgm:pt>
    <dgm:pt modelId="{E53680C1-F2AF-4200-AB27-5EBCB3164436}" type="pres">
      <dgm:prSet presAssocID="{459CDC89-9E72-4DB2-8098-71BC44A39D06}" presName="Parent1" presStyleLbl="node1" presStyleIdx="2" presStyleCnt="4" custLinFactNeighborY="0">
        <dgm:presLayoutVars>
          <dgm:chMax val="1"/>
          <dgm:chPref val="1"/>
          <dgm:bulletEnabled val="1"/>
        </dgm:presLayoutVars>
      </dgm:prSet>
      <dgm:spPr/>
    </dgm:pt>
    <dgm:pt modelId="{330FE832-FFF1-4A0C-9F0E-6E66D51C8AEC}" type="pres">
      <dgm:prSet presAssocID="{459CDC89-9E72-4DB2-8098-71BC44A39D06}" presName="Childtext1" presStyleLbl="revTx" presStyleIdx="1" presStyleCnt="2" custLinFactX="38444" custLinFactY="-100000" custLinFactNeighborX="100000" custLinFactNeighborY="-191963">
        <dgm:presLayoutVars>
          <dgm:chMax val="0"/>
          <dgm:chPref val="0"/>
          <dgm:bulletEnabled val="1"/>
        </dgm:presLayoutVars>
      </dgm:prSet>
      <dgm:spPr/>
    </dgm:pt>
    <dgm:pt modelId="{E5409D8A-F08D-4644-AE88-B60D6E5049C7}" type="pres">
      <dgm:prSet presAssocID="{459CDC89-9E72-4DB2-8098-71BC44A39D06}" presName="BalanceSpacing" presStyleCnt="0"/>
      <dgm:spPr/>
    </dgm:pt>
    <dgm:pt modelId="{BE0F4758-E149-4B34-901C-0154C9DF05C5}" type="pres">
      <dgm:prSet presAssocID="{459CDC89-9E72-4DB2-8098-71BC44A39D06}" presName="BalanceSpacing1" presStyleCnt="0"/>
      <dgm:spPr/>
    </dgm:pt>
    <dgm:pt modelId="{15964F3F-9BDD-49B5-8B07-6B92DA82AC91}" type="pres">
      <dgm:prSet presAssocID="{72E2C7F0-C2E7-4AB1-A30A-C81BBCA3CACA}" presName="Accent1Text" presStyleLbl="node1" presStyleIdx="3" presStyleCnt="4"/>
      <dgm:spPr/>
    </dgm:pt>
  </dgm:ptLst>
  <dgm:cxnLst>
    <dgm:cxn modelId="{C2D9820B-D633-48C3-A814-394B8212E7CB}" type="presOf" srcId="{7BD10017-E10A-46D9-AE78-46C3B5A4DB18}" destId="{AF699E77-21CE-469A-8FE9-9BD90F7DA2BB}" srcOrd="0" destOrd="0" presId="urn:microsoft.com/office/officeart/2008/layout/AlternatingHexagons"/>
    <dgm:cxn modelId="{5F09E13C-0D82-4083-B6A5-DA247A3B89FB}" type="presOf" srcId="{47D0B8DF-F76C-48D0-B42E-A19A3725AE00}" destId="{1C6FDE9E-AF7E-4953-B88F-C09AE704E2B2}" srcOrd="0" destOrd="0" presId="urn:microsoft.com/office/officeart/2008/layout/AlternatingHexagons"/>
    <dgm:cxn modelId="{9DEAF363-ACD4-480D-95ED-61BEBF931B65}" srcId="{7BD10017-E10A-46D9-AE78-46C3B5A4DB18}" destId="{459CDC89-9E72-4DB2-8098-71BC44A39D06}" srcOrd="1" destOrd="0" parTransId="{631FB8F9-9DF9-414C-8D87-1114C4979120}" sibTransId="{72E2C7F0-C2E7-4AB1-A30A-C81BBCA3CACA}"/>
    <dgm:cxn modelId="{74AB3468-DF88-48F6-B7C2-956F55B1BEB3}" type="presOf" srcId="{9314291F-016F-4301-A7CA-0E741DEC20FE}" destId="{4BBB8EBA-8ADD-4888-96D6-DEA4E382283E}" srcOrd="0" destOrd="0" presId="urn:microsoft.com/office/officeart/2008/layout/AlternatingHexagons"/>
    <dgm:cxn modelId="{018EEE4E-44AE-4FE3-A3A2-359EE29497F1}" srcId="{7BD10017-E10A-46D9-AE78-46C3B5A4DB18}" destId="{9314291F-016F-4301-A7CA-0E741DEC20FE}" srcOrd="0" destOrd="0" parTransId="{A4D8B2F6-8D3A-4AF6-ABD2-BFC38DB02916}" sibTransId="{47D0B8DF-F76C-48D0-B42E-A19A3725AE00}"/>
    <dgm:cxn modelId="{99FC8689-EA94-4B10-83B8-F9F3B8B679FF}" type="presOf" srcId="{72E2C7F0-C2E7-4AB1-A30A-C81BBCA3CACA}" destId="{15964F3F-9BDD-49B5-8B07-6B92DA82AC91}" srcOrd="0" destOrd="0" presId="urn:microsoft.com/office/officeart/2008/layout/AlternatingHexagons"/>
    <dgm:cxn modelId="{ABAF48EF-51AF-46D3-A971-189B305A9112}" type="presOf" srcId="{459CDC89-9E72-4DB2-8098-71BC44A39D06}" destId="{E53680C1-F2AF-4200-AB27-5EBCB3164436}" srcOrd="0" destOrd="0" presId="urn:microsoft.com/office/officeart/2008/layout/AlternatingHexagons"/>
    <dgm:cxn modelId="{056A7F28-E33A-401E-8C83-58A4831463C6}" type="presParOf" srcId="{AF699E77-21CE-469A-8FE9-9BD90F7DA2BB}" destId="{7172B0A2-EB67-42A5-A6A1-A1AC505E3165}" srcOrd="0" destOrd="0" presId="urn:microsoft.com/office/officeart/2008/layout/AlternatingHexagons"/>
    <dgm:cxn modelId="{42A0F043-ED69-4DC3-8DC0-7B0B22209EA5}" type="presParOf" srcId="{7172B0A2-EB67-42A5-A6A1-A1AC505E3165}" destId="{4BBB8EBA-8ADD-4888-96D6-DEA4E382283E}" srcOrd="0" destOrd="0" presId="urn:microsoft.com/office/officeart/2008/layout/AlternatingHexagons"/>
    <dgm:cxn modelId="{DCEA3425-4CE5-400C-9FE1-2D0190F0FE52}" type="presParOf" srcId="{7172B0A2-EB67-42A5-A6A1-A1AC505E3165}" destId="{4D0E93CC-ECD1-4262-909E-3BCA85120CBF}" srcOrd="1" destOrd="0" presId="urn:microsoft.com/office/officeart/2008/layout/AlternatingHexagons"/>
    <dgm:cxn modelId="{838C35F9-C0B1-40BD-B5F6-1620AFE487C7}" type="presParOf" srcId="{7172B0A2-EB67-42A5-A6A1-A1AC505E3165}" destId="{41AF14F2-BA0B-4FF2-BE79-FDFD75B2E473}" srcOrd="2" destOrd="0" presId="urn:microsoft.com/office/officeart/2008/layout/AlternatingHexagons"/>
    <dgm:cxn modelId="{C9F7D47D-82F0-4156-BA82-C67628F593C0}" type="presParOf" srcId="{7172B0A2-EB67-42A5-A6A1-A1AC505E3165}" destId="{66E38427-2F35-41A8-BE1F-A5F6ED3FDC4F}" srcOrd="3" destOrd="0" presId="urn:microsoft.com/office/officeart/2008/layout/AlternatingHexagons"/>
    <dgm:cxn modelId="{A174BDA9-8FCC-48F4-9B5E-596B6CA4CEB2}" type="presParOf" srcId="{7172B0A2-EB67-42A5-A6A1-A1AC505E3165}" destId="{1C6FDE9E-AF7E-4953-B88F-C09AE704E2B2}" srcOrd="4" destOrd="0" presId="urn:microsoft.com/office/officeart/2008/layout/AlternatingHexagons"/>
    <dgm:cxn modelId="{0F4B0F2B-EA0C-47AE-8BCF-B264135D0635}" type="presParOf" srcId="{AF699E77-21CE-469A-8FE9-9BD90F7DA2BB}" destId="{2A941C20-0EF5-4786-9C53-370219E42EA5}" srcOrd="1" destOrd="0" presId="urn:microsoft.com/office/officeart/2008/layout/AlternatingHexagons"/>
    <dgm:cxn modelId="{F225B86A-D62E-4B96-B9C8-E304858BE1F5}" type="presParOf" srcId="{AF699E77-21CE-469A-8FE9-9BD90F7DA2BB}" destId="{1148DCDC-61DA-4380-9F1F-D4575EF4E571}" srcOrd="2" destOrd="0" presId="urn:microsoft.com/office/officeart/2008/layout/AlternatingHexagons"/>
    <dgm:cxn modelId="{11C51ADF-D63B-4312-B0C3-F11F2FB3C167}" type="presParOf" srcId="{1148DCDC-61DA-4380-9F1F-D4575EF4E571}" destId="{E53680C1-F2AF-4200-AB27-5EBCB3164436}" srcOrd="0" destOrd="0" presId="urn:microsoft.com/office/officeart/2008/layout/AlternatingHexagons"/>
    <dgm:cxn modelId="{B4103000-B79A-4A6E-AF17-02A8CCFEEBC2}" type="presParOf" srcId="{1148DCDC-61DA-4380-9F1F-D4575EF4E571}" destId="{330FE832-FFF1-4A0C-9F0E-6E66D51C8AEC}" srcOrd="1" destOrd="0" presId="urn:microsoft.com/office/officeart/2008/layout/AlternatingHexagons"/>
    <dgm:cxn modelId="{BD2ADF05-F292-4950-BEB7-20DB3F2E6A7F}" type="presParOf" srcId="{1148DCDC-61DA-4380-9F1F-D4575EF4E571}" destId="{E5409D8A-F08D-4644-AE88-B60D6E5049C7}" srcOrd="2" destOrd="0" presId="urn:microsoft.com/office/officeart/2008/layout/AlternatingHexagons"/>
    <dgm:cxn modelId="{18613D44-4BD3-4EEB-8620-2557CCF5E559}" type="presParOf" srcId="{1148DCDC-61DA-4380-9F1F-D4575EF4E571}" destId="{BE0F4758-E149-4B34-901C-0154C9DF05C5}" srcOrd="3" destOrd="0" presId="urn:microsoft.com/office/officeart/2008/layout/AlternatingHexagons"/>
    <dgm:cxn modelId="{87E98883-8E82-4891-94DC-F834683F959A}" type="presParOf" srcId="{1148DCDC-61DA-4380-9F1F-D4575EF4E571}" destId="{15964F3F-9BDD-49B5-8B07-6B92DA82AC91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BB8EBA-8ADD-4888-96D6-DEA4E382283E}">
      <dsp:nvSpPr>
        <dsp:cNvPr id="0" name=""/>
        <dsp:cNvSpPr/>
      </dsp:nvSpPr>
      <dsp:spPr>
        <a:xfrm rot="5400000">
          <a:off x="5721668" y="653814"/>
          <a:ext cx="2337538" cy="2033658"/>
        </a:xfrm>
        <a:prstGeom prst="hexagon">
          <a:avLst>
            <a:gd name="adj" fmla="val 25000"/>
            <a:gd name="vf" fmla="val 115470"/>
          </a:avLst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b="1" kern="1200" dirty="0"/>
            <a:t>D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b="1" kern="1200" dirty="0"/>
            <a:t>Etterarbeid</a:t>
          </a:r>
        </a:p>
      </dsp:txBody>
      <dsp:txXfrm rot="-5400000">
        <a:off x="6190520" y="866140"/>
        <a:ext cx="1399834" cy="1609006"/>
      </dsp:txXfrm>
    </dsp:sp>
    <dsp:sp modelId="{4D0E93CC-ECD1-4262-909E-3BCA85120CBF}">
      <dsp:nvSpPr>
        <dsp:cNvPr id="0" name=""/>
        <dsp:cNvSpPr/>
      </dsp:nvSpPr>
      <dsp:spPr>
        <a:xfrm>
          <a:off x="5806446" y="893458"/>
          <a:ext cx="2608693" cy="14025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6FDE9E-AF7E-4953-B88F-C09AE704E2B2}">
      <dsp:nvSpPr>
        <dsp:cNvPr id="0" name=""/>
        <dsp:cNvSpPr/>
      </dsp:nvSpPr>
      <dsp:spPr>
        <a:xfrm rot="5400000">
          <a:off x="1392944" y="653814"/>
          <a:ext cx="2337538" cy="2033658"/>
        </a:xfrm>
        <a:prstGeom prst="hexagon">
          <a:avLst>
            <a:gd name="adj" fmla="val 25000"/>
            <a:gd name="vf" fmla="val 115470"/>
          </a:avLst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b="1" kern="1200" dirty="0"/>
            <a:t>A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b="1" kern="1200" dirty="0"/>
            <a:t>Forarbeid</a:t>
          </a:r>
        </a:p>
      </dsp:txBody>
      <dsp:txXfrm rot="-5400000">
        <a:off x="1861796" y="866140"/>
        <a:ext cx="1399834" cy="1609006"/>
      </dsp:txXfrm>
    </dsp:sp>
    <dsp:sp modelId="{E53680C1-F2AF-4200-AB27-5EBCB3164436}">
      <dsp:nvSpPr>
        <dsp:cNvPr id="0" name=""/>
        <dsp:cNvSpPr/>
      </dsp:nvSpPr>
      <dsp:spPr>
        <a:xfrm rot="5400000">
          <a:off x="2456753" y="2561994"/>
          <a:ext cx="2337538" cy="2033658"/>
        </a:xfrm>
        <a:prstGeom prst="hexagon">
          <a:avLst>
            <a:gd name="adj" fmla="val 25000"/>
            <a:gd name="vf" fmla="val 115470"/>
          </a:avLst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b="1" kern="1200" dirty="0"/>
            <a:t>B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b="1" kern="1200" dirty="0"/>
            <a:t>Samarbeid</a:t>
          </a:r>
        </a:p>
      </dsp:txBody>
      <dsp:txXfrm rot="-5400000">
        <a:off x="2925605" y="2774320"/>
        <a:ext cx="1399834" cy="1609006"/>
      </dsp:txXfrm>
    </dsp:sp>
    <dsp:sp modelId="{330FE832-FFF1-4A0C-9F0E-6E66D51C8AEC}">
      <dsp:nvSpPr>
        <dsp:cNvPr id="0" name=""/>
        <dsp:cNvSpPr/>
      </dsp:nvSpPr>
      <dsp:spPr>
        <a:xfrm>
          <a:off x="3495076" y="0"/>
          <a:ext cx="2524542" cy="14025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964F3F-9BDD-49B5-8B07-6B92DA82AC91}">
      <dsp:nvSpPr>
        <dsp:cNvPr id="0" name=""/>
        <dsp:cNvSpPr/>
      </dsp:nvSpPr>
      <dsp:spPr>
        <a:xfrm rot="5400000">
          <a:off x="4653104" y="2561994"/>
          <a:ext cx="2337538" cy="2033658"/>
        </a:xfrm>
        <a:prstGeom prst="hexagon">
          <a:avLst>
            <a:gd name="adj" fmla="val 25000"/>
            <a:gd name="vf" fmla="val 115470"/>
          </a:avLst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b="1" kern="1200" dirty="0"/>
            <a:t>C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b="1" kern="1200" dirty="0"/>
            <a:t>Utprøving</a:t>
          </a:r>
        </a:p>
      </dsp:txBody>
      <dsp:txXfrm rot="-5400000">
        <a:off x="5121956" y="2774320"/>
        <a:ext cx="1399834" cy="16090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0203" y="8947800"/>
            <a:ext cx="18362295" cy="61741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40405" y="16322040"/>
            <a:ext cx="15121890" cy="73609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39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78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318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757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1967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6361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075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514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9C28-D542-4F17-ACAD-6145F66DD118}" type="datetimeFigureOut">
              <a:rPr lang="nb-NO" smtClean="0"/>
              <a:t>17.09.2018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C2FD-AB06-4E28-AECD-131F2055841C}" type="slidenum">
              <a:rPr lang="nb-NO" smtClean="0"/>
              <a:t>‹#›</a:t>
            </a:fld>
            <a:endParaRPr lang="nb-NO"/>
          </a:p>
        </p:txBody>
      </p:sp>
      <p:pic>
        <p:nvPicPr>
          <p:cNvPr id="7" name="Picture 3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362" y="26637058"/>
            <a:ext cx="6159628" cy="2010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689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9C28-D542-4F17-ACAD-6145F66DD118}" type="datetimeFigureOut">
              <a:rPr lang="nb-NO" smtClean="0"/>
              <a:t>17.09.2018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C2FD-AB06-4E28-AECD-131F205584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41777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002133" y="4847290"/>
            <a:ext cx="11483935" cy="10321956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50327" y="4847290"/>
            <a:ext cx="34091761" cy="10321956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9C28-D542-4F17-ACAD-6145F66DD118}" type="datetimeFigureOut">
              <a:rPr lang="nb-NO" smtClean="0"/>
              <a:t>17.09.2018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C2FD-AB06-4E28-AECD-131F205584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98457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9C28-D542-4F17-ACAD-6145F66DD118}" type="datetimeFigureOut">
              <a:rPr lang="nb-NO" smtClean="0"/>
              <a:t>17.09.2018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C2FD-AB06-4E28-AECD-131F205584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3988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6464" y="18508995"/>
            <a:ext cx="18362295" cy="5720715"/>
          </a:xfrm>
        </p:spPr>
        <p:txBody>
          <a:bodyPr anchor="t"/>
          <a:lstStyle>
            <a:lvl1pPr algn="l">
              <a:defRPr sz="12600" b="1" cap="all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6464" y="12208210"/>
            <a:ext cx="18362295" cy="6300785"/>
          </a:xfrm>
        </p:spPr>
        <p:txBody>
          <a:bodyPr anchor="b"/>
          <a:lstStyle>
            <a:lvl1pPr marL="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1pPr>
            <a:lvl2pPr marL="1439358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2pPr>
            <a:lvl3pPr marL="2878716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3pPr>
            <a:lvl4pPr marL="4318077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4pPr>
            <a:lvl5pPr marL="5757441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5pPr>
            <a:lvl6pPr marL="7196799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6pPr>
            <a:lvl7pPr marL="8636157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7pPr>
            <a:lvl8pPr marL="10075514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8pPr>
            <a:lvl9pPr marL="11514872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9C28-D542-4F17-ACAD-6145F66DD118}" type="datetimeFigureOut">
              <a:rPr lang="nb-NO" smtClean="0"/>
              <a:t>17.09.2018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C2FD-AB06-4E28-AECD-131F205584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48890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50319" y="28230210"/>
            <a:ext cx="22787848" cy="79836645"/>
          </a:xfrm>
        </p:spPr>
        <p:txBody>
          <a:bodyPr/>
          <a:lstStyle>
            <a:lvl1pPr>
              <a:defRPr sz="8800"/>
            </a:lvl1pPr>
            <a:lvl2pPr>
              <a:defRPr sz="7600"/>
            </a:lvl2pPr>
            <a:lvl3pPr>
              <a:defRPr sz="63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98212" y="28230210"/>
            <a:ext cx="22787848" cy="79836645"/>
          </a:xfrm>
        </p:spPr>
        <p:txBody>
          <a:bodyPr/>
          <a:lstStyle>
            <a:lvl1pPr>
              <a:defRPr sz="8800"/>
            </a:lvl1pPr>
            <a:lvl2pPr>
              <a:defRPr sz="7600"/>
            </a:lvl2pPr>
            <a:lvl3pPr>
              <a:defRPr sz="63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9C28-D542-4F17-ACAD-6145F66DD118}" type="datetimeFigureOut">
              <a:rPr lang="nb-NO" smtClean="0"/>
              <a:t>17.09.2018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C2FD-AB06-4E28-AECD-131F205584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64939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135" y="1153480"/>
            <a:ext cx="19442430" cy="4800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0135" y="6447475"/>
            <a:ext cx="9544944" cy="2687000"/>
          </a:xfrm>
        </p:spPr>
        <p:txBody>
          <a:bodyPr anchor="b"/>
          <a:lstStyle>
            <a:lvl1pPr marL="0" indent="0">
              <a:buNone/>
              <a:defRPr sz="7600" b="1"/>
            </a:lvl1pPr>
            <a:lvl2pPr marL="1439358" indent="0">
              <a:buNone/>
              <a:defRPr sz="6300" b="1"/>
            </a:lvl2pPr>
            <a:lvl3pPr marL="2878716" indent="0">
              <a:buNone/>
              <a:defRPr sz="5700" b="1"/>
            </a:lvl3pPr>
            <a:lvl4pPr marL="4318077" indent="0">
              <a:buNone/>
              <a:defRPr sz="5000" b="1"/>
            </a:lvl4pPr>
            <a:lvl5pPr marL="5757441" indent="0">
              <a:buNone/>
              <a:defRPr sz="5000" b="1"/>
            </a:lvl5pPr>
            <a:lvl6pPr marL="7196799" indent="0">
              <a:buNone/>
              <a:defRPr sz="5000" b="1"/>
            </a:lvl6pPr>
            <a:lvl7pPr marL="8636157" indent="0">
              <a:buNone/>
              <a:defRPr sz="5000" b="1"/>
            </a:lvl7pPr>
            <a:lvl8pPr marL="10075514" indent="0">
              <a:buNone/>
              <a:defRPr sz="5000" b="1"/>
            </a:lvl8pPr>
            <a:lvl9pPr marL="11514872" indent="0">
              <a:buNone/>
              <a:defRPr sz="5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0135" y="9134475"/>
            <a:ext cx="9544944" cy="16595410"/>
          </a:xfrm>
        </p:spPr>
        <p:txBody>
          <a:bodyPr/>
          <a:lstStyle>
            <a:lvl1pPr>
              <a:defRPr sz="7600"/>
            </a:lvl1pPr>
            <a:lvl2pPr>
              <a:defRPr sz="6300"/>
            </a:lvl2pPr>
            <a:lvl3pPr>
              <a:defRPr sz="57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73880" y="6447475"/>
            <a:ext cx="9548693" cy="2687000"/>
          </a:xfrm>
        </p:spPr>
        <p:txBody>
          <a:bodyPr anchor="b"/>
          <a:lstStyle>
            <a:lvl1pPr marL="0" indent="0">
              <a:buNone/>
              <a:defRPr sz="7600" b="1"/>
            </a:lvl1pPr>
            <a:lvl2pPr marL="1439358" indent="0">
              <a:buNone/>
              <a:defRPr sz="6300" b="1"/>
            </a:lvl2pPr>
            <a:lvl3pPr marL="2878716" indent="0">
              <a:buNone/>
              <a:defRPr sz="5700" b="1"/>
            </a:lvl3pPr>
            <a:lvl4pPr marL="4318077" indent="0">
              <a:buNone/>
              <a:defRPr sz="5000" b="1"/>
            </a:lvl4pPr>
            <a:lvl5pPr marL="5757441" indent="0">
              <a:buNone/>
              <a:defRPr sz="5000" b="1"/>
            </a:lvl5pPr>
            <a:lvl6pPr marL="7196799" indent="0">
              <a:buNone/>
              <a:defRPr sz="5000" b="1"/>
            </a:lvl6pPr>
            <a:lvl7pPr marL="8636157" indent="0">
              <a:buNone/>
              <a:defRPr sz="5000" b="1"/>
            </a:lvl7pPr>
            <a:lvl8pPr marL="10075514" indent="0">
              <a:buNone/>
              <a:defRPr sz="5000" b="1"/>
            </a:lvl8pPr>
            <a:lvl9pPr marL="11514872" indent="0">
              <a:buNone/>
              <a:defRPr sz="5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73880" y="9134475"/>
            <a:ext cx="9548693" cy="16595410"/>
          </a:xfrm>
        </p:spPr>
        <p:txBody>
          <a:bodyPr/>
          <a:lstStyle>
            <a:lvl1pPr>
              <a:defRPr sz="7600"/>
            </a:lvl1pPr>
            <a:lvl2pPr>
              <a:defRPr sz="6300"/>
            </a:lvl2pPr>
            <a:lvl3pPr>
              <a:defRPr sz="57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9C28-D542-4F17-ACAD-6145F66DD118}" type="datetimeFigureOut">
              <a:rPr lang="nb-NO" smtClean="0"/>
              <a:t>17.09.2018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C2FD-AB06-4E28-AECD-131F205584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41884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9C28-D542-4F17-ACAD-6145F66DD118}" type="datetimeFigureOut">
              <a:rPr lang="nb-NO" smtClean="0"/>
              <a:t>17.09.2018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C2FD-AB06-4E28-AECD-131F205584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55698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9C28-D542-4F17-ACAD-6145F66DD118}" type="datetimeFigureOut">
              <a:rPr lang="nb-NO" smtClean="0"/>
              <a:t>17.09.2018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C2FD-AB06-4E28-AECD-131F205584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05887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144" y="1146810"/>
            <a:ext cx="7107139" cy="4880610"/>
          </a:xfrm>
        </p:spPr>
        <p:txBody>
          <a:bodyPr anchor="b"/>
          <a:lstStyle>
            <a:lvl1pPr algn="l">
              <a:defRPr sz="63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46056" y="1146825"/>
            <a:ext cx="12076509" cy="24583075"/>
          </a:xfrm>
        </p:spPr>
        <p:txBody>
          <a:bodyPr/>
          <a:lstStyle>
            <a:lvl1pPr>
              <a:defRPr sz="10100"/>
            </a:lvl1pPr>
            <a:lvl2pPr>
              <a:defRPr sz="8800"/>
            </a:lvl2pPr>
            <a:lvl3pPr>
              <a:defRPr sz="7600"/>
            </a:lvl3pPr>
            <a:lvl4pPr>
              <a:defRPr sz="6300"/>
            </a:lvl4pPr>
            <a:lvl5pPr>
              <a:defRPr sz="6300"/>
            </a:lvl5pPr>
            <a:lvl6pPr>
              <a:defRPr sz="6300"/>
            </a:lvl6pPr>
            <a:lvl7pPr>
              <a:defRPr sz="6300"/>
            </a:lvl7pPr>
            <a:lvl8pPr>
              <a:defRPr sz="6300"/>
            </a:lvl8pPr>
            <a:lvl9pPr>
              <a:defRPr sz="6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0144" y="6027434"/>
            <a:ext cx="7107139" cy="19702465"/>
          </a:xfrm>
        </p:spPr>
        <p:txBody>
          <a:bodyPr/>
          <a:lstStyle>
            <a:lvl1pPr marL="0" indent="0">
              <a:buNone/>
              <a:defRPr sz="4400"/>
            </a:lvl1pPr>
            <a:lvl2pPr marL="1439358" indent="0">
              <a:buNone/>
              <a:defRPr sz="3800"/>
            </a:lvl2pPr>
            <a:lvl3pPr marL="2878716" indent="0">
              <a:buNone/>
              <a:defRPr sz="3200"/>
            </a:lvl3pPr>
            <a:lvl4pPr marL="4318077" indent="0">
              <a:buNone/>
              <a:defRPr sz="2800"/>
            </a:lvl4pPr>
            <a:lvl5pPr marL="5757441" indent="0">
              <a:buNone/>
              <a:defRPr sz="2800"/>
            </a:lvl5pPr>
            <a:lvl6pPr marL="7196799" indent="0">
              <a:buNone/>
              <a:defRPr sz="2800"/>
            </a:lvl6pPr>
            <a:lvl7pPr marL="8636157" indent="0">
              <a:buNone/>
              <a:defRPr sz="2800"/>
            </a:lvl7pPr>
            <a:lvl8pPr marL="10075514" indent="0">
              <a:buNone/>
              <a:defRPr sz="2800"/>
            </a:lvl8pPr>
            <a:lvl9pPr marL="11514872" indent="0">
              <a:buNone/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9C28-D542-4F17-ACAD-6145F66DD118}" type="datetimeFigureOut">
              <a:rPr lang="nb-NO" smtClean="0"/>
              <a:t>17.09.2018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C2FD-AB06-4E28-AECD-131F205584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45728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4280" y="20162520"/>
            <a:ext cx="12961620" cy="2380300"/>
          </a:xfrm>
        </p:spPr>
        <p:txBody>
          <a:bodyPr anchor="b"/>
          <a:lstStyle>
            <a:lvl1pPr algn="l">
              <a:defRPr sz="63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34280" y="2573655"/>
            <a:ext cx="12961620" cy="17282160"/>
          </a:xfrm>
        </p:spPr>
        <p:txBody>
          <a:bodyPr/>
          <a:lstStyle>
            <a:lvl1pPr marL="0" indent="0">
              <a:buNone/>
              <a:defRPr sz="10100"/>
            </a:lvl1pPr>
            <a:lvl2pPr marL="1439358" indent="0">
              <a:buNone/>
              <a:defRPr sz="8800"/>
            </a:lvl2pPr>
            <a:lvl3pPr marL="2878716" indent="0">
              <a:buNone/>
              <a:defRPr sz="7600"/>
            </a:lvl3pPr>
            <a:lvl4pPr marL="4318077" indent="0">
              <a:buNone/>
              <a:defRPr sz="6300"/>
            </a:lvl4pPr>
            <a:lvl5pPr marL="5757441" indent="0">
              <a:buNone/>
              <a:defRPr sz="6300"/>
            </a:lvl5pPr>
            <a:lvl6pPr marL="7196799" indent="0">
              <a:buNone/>
              <a:defRPr sz="6300"/>
            </a:lvl6pPr>
            <a:lvl7pPr marL="8636157" indent="0">
              <a:buNone/>
              <a:defRPr sz="6300"/>
            </a:lvl7pPr>
            <a:lvl8pPr marL="10075514" indent="0">
              <a:buNone/>
              <a:defRPr sz="6300"/>
            </a:lvl8pPr>
            <a:lvl9pPr marL="11514872" indent="0">
              <a:buNone/>
              <a:defRPr sz="63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34280" y="22542820"/>
            <a:ext cx="12961620" cy="3380420"/>
          </a:xfrm>
        </p:spPr>
        <p:txBody>
          <a:bodyPr/>
          <a:lstStyle>
            <a:lvl1pPr marL="0" indent="0">
              <a:buNone/>
              <a:defRPr sz="4400"/>
            </a:lvl1pPr>
            <a:lvl2pPr marL="1439358" indent="0">
              <a:buNone/>
              <a:defRPr sz="3800"/>
            </a:lvl2pPr>
            <a:lvl3pPr marL="2878716" indent="0">
              <a:buNone/>
              <a:defRPr sz="3200"/>
            </a:lvl3pPr>
            <a:lvl4pPr marL="4318077" indent="0">
              <a:buNone/>
              <a:defRPr sz="2800"/>
            </a:lvl4pPr>
            <a:lvl5pPr marL="5757441" indent="0">
              <a:buNone/>
              <a:defRPr sz="2800"/>
            </a:lvl5pPr>
            <a:lvl6pPr marL="7196799" indent="0">
              <a:buNone/>
              <a:defRPr sz="2800"/>
            </a:lvl6pPr>
            <a:lvl7pPr marL="8636157" indent="0">
              <a:buNone/>
              <a:defRPr sz="2800"/>
            </a:lvl7pPr>
            <a:lvl8pPr marL="10075514" indent="0">
              <a:buNone/>
              <a:defRPr sz="2800"/>
            </a:lvl8pPr>
            <a:lvl9pPr marL="11514872" indent="0">
              <a:buNone/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9C28-D542-4F17-ACAD-6145F66DD118}" type="datetimeFigureOut">
              <a:rPr lang="nb-NO" smtClean="0"/>
              <a:t>17.09.2018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C2FD-AB06-4E28-AECD-131F205584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8314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80135" y="1153480"/>
            <a:ext cx="19442430" cy="4800600"/>
          </a:xfrm>
          <a:prstGeom prst="rect">
            <a:avLst/>
          </a:prstGeom>
        </p:spPr>
        <p:txBody>
          <a:bodyPr vert="horz" lIns="287872" tIns="143933" rIns="287872" bIns="143933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0135" y="6720855"/>
            <a:ext cx="19442430" cy="19009045"/>
          </a:xfrm>
          <a:prstGeom prst="rect">
            <a:avLst/>
          </a:prstGeom>
        </p:spPr>
        <p:txBody>
          <a:bodyPr vert="horz" lIns="287872" tIns="143933" rIns="287872" bIns="14393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80135" y="26696685"/>
            <a:ext cx="5040630" cy="1533525"/>
          </a:xfrm>
          <a:prstGeom prst="rect">
            <a:avLst/>
          </a:prstGeom>
        </p:spPr>
        <p:txBody>
          <a:bodyPr vert="horz" lIns="287872" tIns="143933" rIns="287872" bIns="143933" rtlCol="0" anchor="ctr"/>
          <a:lstStyle>
            <a:lvl1pPr algn="l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F9C28-D542-4F17-ACAD-6145F66DD118}" type="datetimeFigureOut">
              <a:rPr lang="nb-NO" smtClean="0"/>
              <a:t>17.09.2018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80923" y="26696685"/>
            <a:ext cx="6840855" cy="1533525"/>
          </a:xfrm>
          <a:prstGeom prst="rect">
            <a:avLst/>
          </a:prstGeom>
        </p:spPr>
        <p:txBody>
          <a:bodyPr vert="horz" lIns="287872" tIns="143933" rIns="287872" bIns="143933" rtlCol="0" anchor="ctr"/>
          <a:lstStyle>
            <a:lvl1pPr algn="ctr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481935" y="26696685"/>
            <a:ext cx="5040630" cy="1533525"/>
          </a:xfrm>
          <a:prstGeom prst="rect">
            <a:avLst/>
          </a:prstGeom>
        </p:spPr>
        <p:txBody>
          <a:bodyPr vert="horz" lIns="287872" tIns="143933" rIns="287872" bIns="143933" rtlCol="0" anchor="ctr"/>
          <a:lstStyle>
            <a:lvl1pPr algn="r">
              <a:defRPr sz="3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BC2FD-AB06-4E28-AECD-131F205584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70863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2878716" rtl="0" eaLnBrk="1" latinLnBrk="0" hangingPunct="1">
        <a:spcBef>
          <a:spcPct val="0"/>
        </a:spcBef>
        <a:buNone/>
        <a:defRPr sz="13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79521" indent="-1079521" algn="l" defTabSz="2878716" rtl="0" eaLnBrk="1" latinLnBrk="0" hangingPunct="1">
        <a:spcBef>
          <a:spcPct val="20000"/>
        </a:spcBef>
        <a:buFont typeface="Arial" panose="020B0604020202020204" pitchFamily="34" charset="0"/>
        <a:buChar char="•"/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338960" indent="-899602" algn="l" defTabSz="2878716" rtl="0" eaLnBrk="1" latinLnBrk="0" hangingPunct="1">
        <a:spcBef>
          <a:spcPct val="20000"/>
        </a:spcBef>
        <a:buFont typeface="Arial" panose="020B0604020202020204" pitchFamily="34" charset="0"/>
        <a:buChar char="–"/>
        <a:defRPr sz="8800" kern="1200">
          <a:solidFill>
            <a:schemeClr val="tx1"/>
          </a:solidFill>
          <a:latin typeface="+mn-lt"/>
          <a:ea typeface="+mn-ea"/>
          <a:cs typeface="+mn-cs"/>
        </a:defRPr>
      </a:lvl2pPr>
      <a:lvl3pPr marL="3598399" indent="-719684" algn="l" defTabSz="2878716" rtl="0" eaLnBrk="1" latinLnBrk="0" hangingPunct="1">
        <a:spcBef>
          <a:spcPct val="20000"/>
        </a:spcBef>
        <a:buFont typeface="Arial" panose="020B0604020202020204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3pPr>
      <a:lvl4pPr marL="5037757" indent="-719684" algn="l" defTabSz="2878716" rtl="0" eaLnBrk="1" latinLnBrk="0" hangingPunct="1">
        <a:spcBef>
          <a:spcPct val="20000"/>
        </a:spcBef>
        <a:buFont typeface="Arial" panose="020B0604020202020204" pitchFamily="34" charset="0"/>
        <a:buChar char="–"/>
        <a:defRPr sz="6300" kern="1200">
          <a:solidFill>
            <a:schemeClr val="tx1"/>
          </a:solidFill>
          <a:latin typeface="+mn-lt"/>
          <a:ea typeface="+mn-ea"/>
          <a:cs typeface="+mn-cs"/>
        </a:defRPr>
      </a:lvl4pPr>
      <a:lvl5pPr marL="6477115" indent="-719684" algn="l" defTabSz="2878716" rtl="0" eaLnBrk="1" latinLnBrk="0" hangingPunct="1">
        <a:spcBef>
          <a:spcPct val="20000"/>
        </a:spcBef>
        <a:buFont typeface="Arial" panose="020B0604020202020204" pitchFamily="34" charset="0"/>
        <a:buChar char="»"/>
        <a:defRPr sz="6300" kern="1200">
          <a:solidFill>
            <a:schemeClr val="tx1"/>
          </a:solidFill>
          <a:latin typeface="+mn-lt"/>
          <a:ea typeface="+mn-ea"/>
          <a:cs typeface="+mn-cs"/>
        </a:defRPr>
      </a:lvl5pPr>
      <a:lvl6pPr marL="7916476" indent="-719684" algn="l" defTabSz="2878716" rtl="0" eaLnBrk="1" latinLnBrk="0" hangingPunct="1">
        <a:spcBef>
          <a:spcPct val="20000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6pPr>
      <a:lvl7pPr marL="9355834" indent="-719684" algn="l" defTabSz="2878716" rtl="0" eaLnBrk="1" latinLnBrk="0" hangingPunct="1">
        <a:spcBef>
          <a:spcPct val="20000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7pPr>
      <a:lvl8pPr marL="10795195" indent="-719684" algn="l" defTabSz="2878716" rtl="0" eaLnBrk="1" latinLnBrk="0" hangingPunct="1">
        <a:spcBef>
          <a:spcPct val="20000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8pPr>
      <a:lvl9pPr marL="12234556" indent="-719684" algn="l" defTabSz="2878716" rtl="0" eaLnBrk="1" latinLnBrk="0" hangingPunct="1">
        <a:spcBef>
          <a:spcPct val="20000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2878716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439358" algn="l" defTabSz="2878716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2pPr>
      <a:lvl3pPr marL="2878716" algn="l" defTabSz="2878716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4318077" algn="l" defTabSz="2878716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4pPr>
      <a:lvl5pPr marL="5757441" algn="l" defTabSz="2878716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5pPr>
      <a:lvl6pPr marL="7196799" algn="l" defTabSz="2878716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6pPr>
      <a:lvl7pPr marL="8636157" algn="l" defTabSz="2878716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7pPr>
      <a:lvl8pPr marL="10075514" algn="l" defTabSz="2878716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8pPr>
      <a:lvl9pPr marL="11514872" algn="l" defTabSz="2878716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8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12" Type="http://schemas.openxmlformats.org/officeDocument/2006/relationships/image" Target="../media/image7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openxmlformats.org/officeDocument/2006/relationships/image" Target="../media/image6.png"/><Relationship Id="rId5" Type="http://schemas.openxmlformats.org/officeDocument/2006/relationships/diagramColors" Target="../diagrams/colors1.xml"/><Relationship Id="rId15" Type="http://schemas.microsoft.com/office/2007/relationships/hdphoto" Target="../media/hdphoto1.wdp"/><Relationship Id="rId10" Type="http://schemas.openxmlformats.org/officeDocument/2006/relationships/image" Target="../media/image5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4.png"/><Relationship Id="rId1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CC">
            <a:alpha val="1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e 2"/>
          <p:cNvGrpSpPr/>
          <p:nvPr/>
        </p:nvGrpSpPr>
        <p:grpSpPr>
          <a:xfrm>
            <a:off x="576214" y="3384576"/>
            <a:ext cx="20616014" cy="21562797"/>
            <a:chOff x="502026" y="3358767"/>
            <a:chExt cx="20616014" cy="21562797"/>
          </a:xfrm>
        </p:grpSpPr>
        <p:sp>
          <p:nvSpPr>
            <p:cNvPr id="20" name="Title 2"/>
            <p:cNvSpPr txBox="1">
              <a:spLocks/>
            </p:cNvSpPr>
            <p:nvPr/>
          </p:nvSpPr>
          <p:spPr>
            <a:xfrm>
              <a:off x="502026" y="3358767"/>
              <a:ext cx="20587699" cy="4282291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vert="horz" lIns="287926" tIns="143961" rIns="287926" bIns="143961" rtlCol="0" anchor="t">
              <a:normAutofit/>
            </a:bodyPr>
            <a:lstStyle>
              <a:lvl1pPr algn="ctr" defTabSz="2879812" rtl="0" eaLnBrk="1" latinLnBrk="0" hangingPunct="1">
                <a:spcBef>
                  <a:spcPct val="0"/>
                </a:spcBef>
                <a:buNone/>
                <a:defRPr sz="139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sz="3200" b="1" dirty="0" err="1">
                  <a:solidFill>
                    <a:schemeClr val="tx1"/>
                  </a:solidFill>
                </a:rPr>
                <a:t>Overordna</a:t>
              </a:r>
              <a:r>
                <a:rPr lang="en-US" sz="3200" b="1" dirty="0">
                  <a:solidFill>
                    <a:schemeClr val="tx1"/>
                  </a:solidFill>
                </a:rPr>
                <a:t> </a:t>
              </a:r>
              <a:r>
                <a:rPr lang="en-US" sz="3200" b="1" dirty="0" err="1">
                  <a:solidFill>
                    <a:schemeClr val="tx1"/>
                  </a:solidFill>
                </a:rPr>
                <a:t>målsetting</a:t>
              </a:r>
              <a:r>
                <a:rPr lang="en-US" sz="3200" b="1" dirty="0">
                  <a:solidFill>
                    <a:schemeClr val="tx1"/>
                  </a:solidFill>
                </a:rPr>
                <a:t> </a:t>
              </a:r>
            </a:p>
            <a:p>
              <a:pPr algn="l"/>
              <a:r>
                <a:rPr lang="en-US" sz="2400" b="1" dirty="0">
                  <a:solidFill>
                    <a:schemeClr val="tx1"/>
                  </a:solidFill>
                </a:rPr>
                <a:t>for </a:t>
              </a:r>
              <a:r>
                <a:rPr lang="en-US" sz="2400" b="1" dirty="0" err="1">
                  <a:solidFill>
                    <a:schemeClr val="tx1"/>
                  </a:solidFill>
                </a:rPr>
                <a:t>kompetanseutviklingen</a:t>
              </a:r>
              <a:r>
                <a:rPr lang="en-US" sz="2400" b="1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70225" y="7926416"/>
              <a:ext cx="14999990" cy="4476554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square" lIns="287982" tIns="143990" rIns="287982" bIns="143990" numCol="1">
              <a:spAutoFit/>
            </a:bodyPr>
            <a:lstStyle/>
            <a:p>
              <a:r>
                <a:rPr lang="en-US" sz="3200" b="1" dirty="0" err="1"/>
                <a:t>Tema</a:t>
              </a:r>
              <a:r>
                <a:rPr lang="en-US" sz="3200" b="1" dirty="0"/>
                <a:t> </a:t>
              </a:r>
            </a:p>
            <a:p>
              <a:r>
                <a:rPr lang="en-US" sz="2400" b="1" dirty="0"/>
                <a:t>vi </a:t>
              </a:r>
              <a:r>
                <a:rPr lang="en-US" sz="2400" b="1" dirty="0" err="1"/>
                <a:t>skal</a:t>
              </a:r>
              <a:r>
                <a:rPr lang="en-US" sz="2400" b="1" dirty="0"/>
                <a:t> </a:t>
              </a:r>
              <a:r>
                <a:rPr lang="en-US" sz="2400" b="1" dirty="0" err="1"/>
                <a:t>jobbe</a:t>
              </a:r>
              <a:r>
                <a:rPr lang="en-US" sz="2400" b="1" dirty="0"/>
                <a:t> med:</a:t>
              </a:r>
            </a:p>
            <a:p>
              <a:endParaRPr lang="en-US" sz="3200" b="1" dirty="0"/>
            </a:p>
            <a:p>
              <a:r>
                <a:rPr lang="en-US" sz="3200" b="1" dirty="0" err="1"/>
                <a:t>Pakke</a:t>
              </a:r>
              <a:r>
                <a:rPr lang="en-US" sz="3200" b="1" dirty="0"/>
                <a:t>:</a:t>
              </a:r>
            </a:p>
            <a:p>
              <a:endParaRPr lang="en-US" sz="2400" b="1" dirty="0"/>
            </a:p>
            <a:p>
              <a:endParaRPr lang="en-US" sz="2400" b="1" dirty="0"/>
            </a:p>
            <a:p>
              <a:r>
                <a:rPr lang="en-US" sz="3200" b="1" dirty="0" err="1"/>
                <a:t>Mål</a:t>
              </a:r>
              <a:r>
                <a:rPr lang="en-US" sz="3200" b="1" dirty="0"/>
                <a:t> </a:t>
              </a:r>
            </a:p>
            <a:p>
              <a:r>
                <a:rPr lang="en-US" sz="2400" b="1" dirty="0"/>
                <a:t>med </a:t>
              </a:r>
              <a:r>
                <a:rPr lang="en-US" sz="2400" b="1" dirty="0" err="1"/>
                <a:t>pakken</a:t>
              </a:r>
              <a:r>
                <a:rPr lang="en-US" sz="2400" b="1" dirty="0"/>
                <a:t>:</a:t>
              </a:r>
            </a:p>
            <a:p>
              <a:endParaRPr lang="en-US" sz="2400" b="1" dirty="0"/>
            </a:p>
            <a:p>
              <a:endParaRPr lang="en-US" sz="2400" b="1" dirty="0"/>
            </a:p>
          </p:txBody>
        </p:sp>
        <p:sp>
          <p:nvSpPr>
            <p:cNvPr id="15" name="Title 2"/>
            <p:cNvSpPr txBox="1">
              <a:spLocks/>
            </p:cNvSpPr>
            <p:nvPr/>
          </p:nvSpPr>
          <p:spPr>
            <a:xfrm>
              <a:off x="570225" y="12585799"/>
              <a:ext cx="14999990" cy="4193020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vert="horz" lIns="287926" tIns="143961" rIns="287926" bIns="143961" rtlCol="0" anchor="t">
              <a:normAutofit/>
            </a:bodyPr>
            <a:lstStyle>
              <a:lvl1pPr algn="ctr" defTabSz="2879812" rtl="0" eaLnBrk="1" latinLnBrk="0" hangingPunct="1">
                <a:spcBef>
                  <a:spcPct val="0"/>
                </a:spcBef>
                <a:buNone/>
                <a:defRPr sz="139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sz="3200" b="1" dirty="0" err="1">
                  <a:solidFill>
                    <a:schemeClr val="tx1"/>
                  </a:solidFill>
                </a:rPr>
                <a:t>Jeg</a:t>
              </a:r>
              <a:r>
                <a:rPr lang="en-US" sz="3200" b="1" dirty="0">
                  <a:solidFill>
                    <a:schemeClr val="tx1"/>
                  </a:solidFill>
                </a:rPr>
                <a:t> </a:t>
              </a:r>
              <a:r>
                <a:rPr lang="en-US" sz="3200" b="1" dirty="0" err="1">
                  <a:solidFill>
                    <a:schemeClr val="tx1"/>
                  </a:solidFill>
                </a:rPr>
                <a:t>er</a:t>
              </a:r>
              <a:r>
                <a:rPr lang="en-US" sz="3200" b="1" dirty="0">
                  <a:solidFill>
                    <a:schemeClr val="tx1"/>
                  </a:solidFill>
                </a:rPr>
                <a:t> med!</a:t>
              </a:r>
            </a:p>
            <a:p>
              <a:pPr algn="l"/>
              <a:r>
                <a:rPr lang="en-US" sz="2400" dirty="0">
                  <a:solidFill>
                    <a:schemeClr val="tx1"/>
                  </a:solidFill>
                </a:rPr>
                <a:t>(</a:t>
              </a:r>
              <a:r>
                <a:rPr lang="en-US" sz="2400" dirty="0" err="1">
                  <a:solidFill>
                    <a:schemeClr val="tx1"/>
                  </a:solidFill>
                </a:rPr>
                <a:t>signatur</a:t>
              </a:r>
              <a:r>
                <a:rPr lang="en-US" sz="2400" dirty="0">
                  <a:solidFill>
                    <a:schemeClr val="tx1"/>
                  </a:solidFill>
                </a:rPr>
                <a:t>)</a:t>
              </a:r>
            </a:p>
            <a:p>
              <a:pPr algn="l"/>
              <a:endParaRPr lang="en-US" sz="2400" b="1" dirty="0">
                <a:solidFill>
                  <a:schemeClr val="tx1"/>
                </a:solidFill>
              </a:endParaRPr>
            </a:p>
            <a:p>
              <a:pPr algn="l"/>
              <a:endParaRPr lang="en-US" sz="2400" b="1" dirty="0">
                <a:solidFill>
                  <a:schemeClr val="tx1"/>
                </a:solidFill>
              </a:endParaRPr>
            </a:p>
            <a:p>
              <a:pPr algn="l"/>
              <a:endParaRPr lang="en-US" sz="24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Title 2"/>
            <p:cNvSpPr txBox="1">
              <a:spLocks/>
            </p:cNvSpPr>
            <p:nvPr/>
          </p:nvSpPr>
          <p:spPr>
            <a:xfrm>
              <a:off x="15899736" y="12645775"/>
              <a:ext cx="5189989" cy="4133044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vert="horz" lIns="287926" tIns="143961" rIns="287926" bIns="143961" rtlCol="0" anchor="t">
              <a:normAutofit/>
            </a:bodyPr>
            <a:lstStyle>
              <a:lvl1pPr algn="ctr" defTabSz="2879812" rtl="0" eaLnBrk="1" latinLnBrk="0" hangingPunct="1">
                <a:spcBef>
                  <a:spcPct val="0"/>
                </a:spcBef>
                <a:buNone/>
                <a:defRPr sz="139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sz="3200" b="1" dirty="0" err="1">
                  <a:solidFill>
                    <a:schemeClr val="tx1"/>
                  </a:solidFill>
                </a:rPr>
                <a:t>Ansvarlig</a:t>
              </a:r>
              <a:r>
                <a:rPr lang="en-US" sz="3200" b="1" dirty="0">
                  <a:solidFill>
                    <a:schemeClr val="tx1"/>
                  </a:solidFill>
                </a:rPr>
                <a:t> </a:t>
              </a:r>
              <a:r>
                <a:rPr lang="en-US" sz="3200" b="1" dirty="0" err="1">
                  <a:solidFill>
                    <a:schemeClr val="tx1"/>
                  </a:solidFill>
                </a:rPr>
                <a:t>leder</a:t>
              </a:r>
              <a:r>
                <a:rPr lang="en-US" sz="3200" b="1" dirty="0">
                  <a:solidFill>
                    <a:schemeClr val="tx1"/>
                  </a:solidFill>
                </a:rPr>
                <a:t> </a:t>
              </a:r>
            </a:p>
            <a:p>
              <a:pPr algn="l"/>
              <a:r>
                <a:rPr lang="en-US" sz="2400" b="1" dirty="0">
                  <a:solidFill>
                    <a:schemeClr val="tx1"/>
                  </a:solidFill>
                </a:rPr>
                <a:t>for </a:t>
              </a:r>
              <a:r>
                <a:rPr lang="en-US" sz="2400" b="1" dirty="0" err="1">
                  <a:solidFill>
                    <a:schemeClr val="tx1"/>
                  </a:solidFill>
                </a:rPr>
                <a:t>tilrettelegging</a:t>
              </a:r>
              <a:r>
                <a:rPr lang="en-US" sz="2400" b="1" dirty="0">
                  <a:solidFill>
                    <a:schemeClr val="tx1"/>
                  </a:solidFill>
                </a:rPr>
                <a:t> </a:t>
              </a:r>
              <a:r>
                <a:rPr lang="en-US" sz="2400" b="1" dirty="0" err="1">
                  <a:solidFill>
                    <a:schemeClr val="tx1"/>
                  </a:solidFill>
                </a:rPr>
                <a:t>av</a:t>
              </a:r>
              <a:r>
                <a:rPr lang="en-US" sz="2400" b="1" dirty="0">
                  <a:solidFill>
                    <a:schemeClr val="tx1"/>
                  </a:solidFill>
                </a:rPr>
                <a:t> </a:t>
              </a:r>
              <a:r>
                <a:rPr lang="en-US" sz="2400" b="1" dirty="0" err="1">
                  <a:solidFill>
                    <a:schemeClr val="tx1"/>
                  </a:solidFill>
                </a:rPr>
                <a:t>kompetanseutviklingen</a:t>
              </a:r>
              <a:r>
                <a:rPr lang="en-US" sz="2400" b="1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21" name="Title 2"/>
            <p:cNvSpPr txBox="1">
              <a:spLocks/>
            </p:cNvSpPr>
            <p:nvPr/>
          </p:nvSpPr>
          <p:spPr>
            <a:xfrm>
              <a:off x="530341" y="17000684"/>
              <a:ext cx="20587699" cy="7920880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vert="horz" lIns="287926" tIns="143961" rIns="287926" bIns="143961" rtlCol="0" anchor="t">
              <a:noAutofit/>
            </a:bodyPr>
            <a:lstStyle>
              <a:lvl1pPr algn="ctr" defTabSz="2879812" rtl="0" eaLnBrk="1" latinLnBrk="0" hangingPunct="1">
                <a:spcBef>
                  <a:spcPct val="0"/>
                </a:spcBef>
                <a:buNone/>
                <a:defRPr sz="139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4000" b="1" dirty="0">
                <a:solidFill>
                  <a:schemeClr val="tx1"/>
                </a:solidFill>
              </a:endParaRPr>
            </a:p>
            <a:p>
              <a:r>
                <a:rPr lang="en-US" sz="4000" b="1" dirty="0" err="1">
                  <a:solidFill>
                    <a:schemeClr val="tx1"/>
                  </a:solidFill>
                </a:rPr>
                <a:t>Tidsplan</a:t>
              </a:r>
              <a:endParaRPr lang="en-US" sz="4000" b="1" dirty="0">
                <a:solidFill>
                  <a:schemeClr val="tx1"/>
                </a:solidFill>
              </a:endParaRPr>
            </a:p>
            <a:p>
              <a:endParaRPr lang="en-US" sz="4000" b="1" dirty="0">
                <a:solidFill>
                  <a:schemeClr val="tx1"/>
                </a:solidFill>
              </a:endParaRPr>
            </a:p>
            <a:p>
              <a:pPr algn="l"/>
              <a:endParaRPr lang="en-US" sz="4000" b="1" dirty="0">
                <a:solidFill>
                  <a:schemeClr val="tx1"/>
                </a:solidFill>
              </a:endParaRPr>
            </a:p>
            <a:p>
              <a:pPr algn="l"/>
              <a:r>
                <a:rPr lang="en-US" sz="4000" b="1" dirty="0">
                  <a:solidFill>
                    <a:schemeClr val="tx1"/>
                  </a:solidFill>
                </a:rPr>
                <a:t>			</a:t>
              </a:r>
            </a:p>
            <a:p>
              <a:pPr algn="l"/>
              <a:endParaRPr lang="en-US" sz="4000" b="1" dirty="0">
                <a:solidFill>
                  <a:schemeClr val="tx1"/>
                </a:solidFill>
              </a:endParaRPr>
            </a:p>
            <a:p>
              <a:pPr algn="l"/>
              <a:endParaRPr lang="en-US" sz="40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Title 2"/>
            <p:cNvSpPr txBox="1">
              <a:spLocks/>
            </p:cNvSpPr>
            <p:nvPr/>
          </p:nvSpPr>
          <p:spPr>
            <a:xfrm>
              <a:off x="15899736" y="7926417"/>
              <a:ext cx="5189989" cy="4497494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vert="horz" lIns="287926" tIns="143961" rIns="287926" bIns="143961" rtlCol="0" anchor="t">
              <a:normAutofit/>
            </a:bodyPr>
            <a:lstStyle>
              <a:lvl1pPr algn="ctr" defTabSz="2879812" rtl="0" eaLnBrk="1" latinLnBrk="0" hangingPunct="1">
                <a:spcBef>
                  <a:spcPct val="0"/>
                </a:spcBef>
                <a:buNone/>
                <a:defRPr sz="139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en-US" sz="3200" b="1" dirty="0" err="1">
                  <a:solidFill>
                    <a:schemeClr val="tx1"/>
                  </a:solidFill>
                </a:rPr>
                <a:t>Klasser</a:t>
              </a:r>
              <a:r>
                <a:rPr lang="en-US" sz="2400" b="1" dirty="0">
                  <a:solidFill>
                    <a:schemeClr val="tx1"/>
                  </a:solidFill>
                </a:rPr>
                <a:t> </a:t>
              </a:r>
            </a:p>
            <a:p>
              <a:pPr algn="l"/>
              <a:r>
                <a:rPr lang="en-US" sz="2400" b="1" dirty="0" err="1">
                  <a:solidFill>
                    <a:schemeClr val="tx1"/>
                  </a:solidFill>
                </a:rPr>
                <a:t>involvert</a:t>
              </a:r>
              <a:r>
                <a:rPr lang="en-US" sz="2400" b="1" dirty="0">
                  <a:solidFill>
                    <a:schemeClr val="tx1"/>
                  </a:solidFill>
                </a:rPr>
                <a:t> </a:t>
              </a:r>
              <a:r>
                <a:rPr lang="en-US" sz="2400" b="1" dirty="0" err="1">
                  <a:solidFill>
                    <a:schemeClr val="tx1"/>
                  </a:solidFill>
                </a:rPr>
                <a:t>i</a:t>
              </a:r>
              <a:r>
                <a:rPr lang="en-US" sz="2400" b="1" dirty="0">
                  <a:solidFill>
                    <a:schemeClr val="tx1"/>
                  </a:solidFill>
                </a:rPr>
                <a:t> C </a:t>
              </a:r>
              <a:r>
                <a:rPr lang="en-US" sz="2400" b="1" dirty="0" err="1">
                  <a:solidFill>
                    <a:schemeClr val="tx1"/>
                  </a:solidFill>
                </a:rPr>
                <a:t>Utprøving</a:t>
              </a:r>
              <a:r>
                <a:rPr lang="en-US" sz="2400" b="1" dirty="0">
                  <a:solidFill>
                    <a:schemeClr val="tx1"/>
                  </a:solidFill>
                </a:rPr>
                <a:t>:</a:t>
              </a:r>
            </a:p>
            <a:p>
              <a:pPr algn="l"/>
              <a:endParaRPr lang="en-US" sz="2400" b="1" dirty="0">
                <a:solidFill>
                  <a:schemeClr val="tx1"/>
                </a:solidFill>
              </a:endParaRPr>
            </a:p>
            <a:p>
              <a:pPr algn="l"/>
              <a:endParaRPr lang="en-US" sz="2400" b="1" dirty="0">
                <a:solidFill>
                  <a:schemeClr val="tx1"/>
                </a:solidFill>
              </a:endParaRPr>
            </a:p>
            <a:p>
              <a:pPr algn="l"/>
              <a:endParaRPr lang="en-US" sz="2400" b="1" dirty="0">
                <a:solidFill>
                  <a:schemeClr val="tx1"/>
                </a:solidFill>
              </a:endParaRPr>
            </a:p>
            <a:p>
              <a:pPr algn="l"/>
              <a:endParaRPr lang="en-US" sz="2400" b="1" dirty="0">
                <a:solidFill>
                  <a:schemeClr val="tx1"/>
                </a:solidFill>
              </a:endParaRPr>
            </a:p>
            <a:p>
              <a:pPr algn="l"/>
              <a:endParaRPr lang="en-US" sz="2400" b="1" dirty="0">
                <a:solidFill>
                  <a:schemeClr val="tx1"/>
                </a:solidFill>
              </a:endParaRPr>
            </a:p>
            <a:p>
              <a:pPr algn="l"/>
              <a:endParaRPr lang="en-US" sz="2400" b="1" dirty="0">
                <a:solidFill>
                  <a:schemeClr val="tx1"/>
                </a:solidFill>
              </a:endParaRPr>
            </a:p>
            <a:p>
              <a:pPr algn="l"/>
              <a:endParaRPr lang="en-US" sz="2400" b="1" dirty="0">
                <a:solidFill>
                  <a:schemeClr val="tx1"/>
                </a:solidFill>
              </a:endParaRPr>
            </a:p>
            <a:p>
              <a:pPr algn="l"/>
              <a:endParaRPr lang="en-US" sz="2400" b="1" dirty="0">
                <a:solidFill>
                  <a:schemeClr val="tx1"/>
                </a:solidFill>
              </a:endParaRPr>
            </a:p>
            <a:p>
              <a:pPr algn="l"/>
              <a:endParaRPr lang="en-US" sz="2400" b="1" dirty="0">
                <a:solidFill>
                  <a:schemeClr val="tx1"/>
                </a:solidFill>
              </a:endParaRPr>
            </a:p>
            <a:p>
              <a:pPr algn="l"/>
              <a:endParaRPr lang="en-US" sz="2400" b="1" dirty="0">
                <a:solidFill>
                  <a:schemeClr val="tx1"/>
                </a:solidFill>
              </a:endParaRPr>
            </a:p>
            <a:p>
              <a:pPr algn="l"/>
              <a:endParaRPr lang="en-US" sz="2400" b="1" dirty="0">
                <a:solidFill>
                  <a:schemeClr val="tx1"/>
                </a:solidFill>
              </a:endParaRPr>
            </a:p>
            <a:p>
              <a:pPr algn="l"/>
              <a:endParaRPr lang="en-US" sz="2400" b="1" dirty="0">
                <a:solidFill>
                  <a:schemeClr val="tx1"/>
                </a:solidFill>
              </a:endParaRPr>
            </a:p>
          </p:txBody>
        </p:sp>
        <p:graphicFrame>
          <p:nvGraphicFramePr>
            <p:cNvPr id="4" name="Diagram 3"/>
            <p:cNvGraphicFramePr/>
            <p:nvPr>
              <p:extLst>
                <p:ext uri="{D42A27DB-BD31-4B8C-83A1-F6EECF244321}">
                  <p14:modId xmlns:p14="http://schemas.microsoft.com/office/powerpoint/2010/main" val="3211947639"/>
                </p:ext>
              </p:extLst>
            </p:nvPr>
          </p:nvGraphicFramePr>
          <p:xfrm>
            <a:off x="514002" y="18412272"/>
            <a:ext cx="8415140" cy="517354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</p:grpSp>
      <p:sp>
        <p:nvSpPr>
          <p:cNvPr id="7" name="TekstSylinder 6"/>
          <p:cNvSpPr txBox="1"/>
          <p:nvPr/>
        </p:nvSpPr>
        <p:spPr>
          <a:xfrm>
            <a:off x="1886662" y="23807680"/>
            <a:ext cx="59623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/>
              <a:t>Leder av modulen…………………………….</a:t>
            </a:r>
          </a:p>
        </p:txBody>
      </p:sp>
      <p:pic>
        <p:nvPicPr>
          <p:cNvPr id="10" name="Bild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8178" y="-388925"/>
            <a:ext cx="11831514" cy="4133541"/>
          </a:xfrm>
          <a:prstGeom prst="rect">
            <a:avLst/>
          </a:prstGeom>
        </p:spPr>
      </p:pic>
      <p:pic>
        <p:nvPicPr>
          <p:cNvPr id="49" name="Bilde 48">
            <a:extLst>
              <a:ext uri="{FF2B5EF4-FFF2-40B4-BE49-F238E27FC236}">
                <a16:creationId xmlns:a16="http://schemas.microsoft.com/office/drawing/2014/main" id="{901FC45B-229D-43FE-AD51-1AA0638D3C8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86126" y="1227725"/>
            <a:ext cx="1068390" cy="1214079"/>
          </a:xfrm>
          <a:prstGeom prst="rect">
            <a:avLst/>
          </a:prstGeom>
        </p:spPr>
      </p:pic>
      <p:pic>
        <p:nvPicPr>
          <p:cNvPr id="50" name="Bilde 49">
            <a:extLst>
              <a:ext uri="{FF2B5EF4-FFF2-40B4-BE49-F238E27FC236}">
                <a16:creationId xmlns:a16="http://schemas.microsoft.com/office/drawing/2014/main" id="{993D8EF4-ACA2-46B8-ADAA-49E62F96415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8354898" y="242521"/>
            <a:ext cx="1202577" cy="1366564"/>
          </a:xfrm>
          <a:prstGeom prst="rect">
            <a:avLst/>
          </a:prstGeom>
        </p:spPr>
      </p:pic>
      <p:pic>
        <p:nvPicPr>
          <p:cNvPr id="58" name="Bilde 57">
            <a:extLst>
              <a:ext uri="{FF2B5EF4-FFF2-40B4-BE49-F238E27FC236}">
                <a16:creationId xmlns:a16="http://schemas.microsoft.com/office/drawing/2014/main" id="{B7B26136-F93E-4DBF-9ADA-44A3F90D483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83706" y="278880"/>
            <a:ext cx="1044607" cy="1192984"/>
          </a:xfrm>
          <a:prstGeom prst="rect">
            <a:avLst/>
          </a:prstGeom>
        </p:spPr>
      </p:pic>
      <p:pic>
        <p:nvPicPr>
          <p:cNvPr id="59" name="Bilde 58">
            <a:extLst>
              <a:ext uri="{FF2B5EF4-FFF2-40B4-BE49-F238E27FC236}">
                <a16:creationId xmlns:a16="http://schemas.microsoft.com/office/drawing/2014/main" id="{0918B72C-6CE1-4C76-A896-F3909713C9C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016374" y="1248493"/>
            <a:ext cx="1115305" cy="1273731"/>
          </a:xfrm>
          <a:prstGeom prst="rect">
            <a:avLst/>
          </a:prstGeom>
        </p:spPr>
      </p:pic>
      <p:pic>
        <p:nvPicPr>
          <p:cNvPr id="74" name="Bilde 73">
            <a:extLst>
              <a:ext uri="{FF2B5EF4-FFF2-40B4-BE49-F238E27FC236}">
                <a16:creationId xmlns:a16="http://schemas.microsoft.com/office/drawing/2014/main" id="{B46FD820-7062-43F3-8793-9997C026CFB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9085601" y="1402111"/>
            <a:ext cx="1160243" cy="1325052"/>
          </a:xfrm>
          <a:prstGeom prst="rect">
            <a:avLst/>
          </a:prstGeom>
        </p:spPr>
      </p:pic>
      <p:pic>
        <p:nvPicPr>
          <p:cNvPr id="75" name="Bilde 74">
            <a:extLst>
              <a:ext uri="{FF2B5EF4-FFF2-40B4-BE49-F238E27FC236}">
                <a16:creationId xmlns:a16="http://schemas.microsoft.com/office/drawing/2014/main" id="{70F29D03-F98F-4055-8A90-E6E70359BAE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9352841" y="-548311"/>
            <a:ext cx="1561175" cy="2133833"/>
          </a:xfrm>
          <a:prstGeom prst="rect">
            <a:avLst/>
          </a:prstGeom>
        </p:spPr>
      </p:pic>
      <p:pic>
        <p:nvPicPr>
          <p:cNvPr id="2" name="Bilde 1"/>
          <p:cNvPicPr>
            <a:picLocks noChangeAspect="1"/>
          </p:cNvPicPr>
          <p:nvPr/>
        </p:nvPicPr>
        <p:blipFill>
          <a:blip r:embed="rId1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rightnessContrast bright="4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4257734" y="27055555"/>
            <a:ext cx="6343650" cy="1304925"/>
          </a:xfrm>
          <a:prstGeom prst="rect">
            <a:avLst/>
          </a:prstGeom>
        </p:spPr>
      </p:pic>
      <p:grpSp>
        <p:nvGrpSpPr>
          <p:cNvPr id="47" name="Gruppe 46"/>
          <p:cNvGrpSpPr/>
          <p:nvPr/>
        </p:nvGrpSpPr>
        <p:grpSpPr>
          <a:xfrm>
            <a:off x="2598467" y="17488516"/>
            <a:ext cx="6114653" cy="1521796"/>
            <a:chOff x="2561960" y="0"/>
            <a:chExt cx="3457658" cy="1521796"/>
          </a:xfrm>
        </p:grpSpPr>
        <p:sp>
          <p:nvSpPr>
            <p:cNvPr id="48" name="Rektangel 47"/>
            <p:cNvSpPr/>
            <p:nvPr/>
          </p:nvSpPr>
          <p:spPr>
            <a:xfrm>
              <a:off x="3495076" y="0"/>
              <a:ext cx="2524542" cy="1402523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1" name="TekstSylinder 50"/>
            <p:cNvSpPr txBox="1"/>
            <p:nvPr/>
          </p:nvSpPr>
          <p:spPr>
            <a:xfrm>
              <a:off x="2561960" y="119273"/>
              <a:ext cx="3172627" cy="14025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2400" kern="1200" dirty="0"/>
                <a:t>Modul</a:t>
              </a: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2700" kern="1200" dirty="0"/>
                <a:t>………………………………………….. </a:t>
              </a:r>
            </a:p>
          </p:txBody>
        </p:sp>
      </p:grpSp>
      <p:sp>
        <p:nvSpPr>
          <p:cNvPr id="55" name="TekstSylinder 54"/>
          <p:cNvSpPr txBox="1"/>
          <p:nvPr/>
        </p:nvSpPr>
        <p:spPr>
          <a:xfrm>
            <a:off x="5638195" y="21947438"/>
            <a:ext cx="1685354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sz="1200" dirty="0"/>
              <a:t>Dato</a:t>
            </a:r>
          </a:p>
          <a:p>
            <a:endParaRPr lang="nb-NO" sz="1200" dirty="0"/>
          </a:p>
          <a:p>
            <a:endParaRPr lang="nb-NO" sz="1200" dirty="0"/>
          </a:p>
        </p:txBody>
      </p:sp>
      <p:sp>
        <p:nvSpPr>
          <p:cNvPr id="56" name="TekstSylinder 55"/>
          <p:cNvSpPr txBox="1"/>
          <p:nvPr/>
        </p:nvSpPr>
        <p:spPr>
          <a:xfrm>
            <a:off x="6665004" y="20096073"/>
            <a:ext cx="1685354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sz="1200" dirty="0"/>
              <a:t>Dato</a:t>
            </a:r>
          </a:p>
          <a:p>
            <a:endParaRPr lang="nb-NO" sz="1200" dirty="0"/>
          </a:p>
          <a:p>
            <a:endParaRPr lang="nb-NO" sz="1200" dirty="0"/>
          </a:p>
        </p:txBody>
      </p:sp>
      <p:sp>
        <p:nvSpPr>
          <p:cNvPr id="57" name="TekstSylinder 56"/>
          <p:cNvSpPr txBox="1"/>
          <p:nvPr/>
        </p:nvSpPr>
        <p:spPr>
          <a:xfrm>
            <a:off x="2401910" y="20096074"/>
            <a:ext cx="1685354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sz="1200" dirty="0"/>
              <a:t>Dato</a:t>
            </a:r>
          </a:p>
          <a:p>
            <a:endParaRPr lang="nb-NO" sz="1200" dirty="0"/>
          </a:p>
          <a:p>
            <a:endParaRPr lang="nb-NO" sz="1200" dirty="0"/>
          </a:p>
        </p:txBody>
      </p:sp>
      <p:sp>
        <p:nvSpPr>
          <p:cNvPr id="60" name="TekstSylinder 59"/>
          <p:cNvSpPr txBox="1"/>
          <p:nvPr/>
        </p:nvSpPr>
        <p:spPr>
          <a:xfrm>
            <a:off x="3405948" y="21947438"/>
            <a:ext cx="1685354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sz="1200" dirty="0"/>
              <a:t>Dato</a:t>
            </a:r>
          </a:p>
          <a:p>
            <a:endParaRPr lang="nb-NO" sz="1200" dirty="0"/>
          </a:p>
          <a:p>
            <a:endParaRPr lang="nb-NO" sz="1200" dirty="0"/>
          </a:p>
        </p:txBody>
      </p:sp>
      <p:sp>
        <p:nvSpPr>
          <p:cNvPr id="61" name="TekstSylinder 60"/>
          <p:cNvSpPr txBox="1"/>
          <p:nvPr/>
        </p:nvSpPr>
        <p:spPr>
          <a:xfrm>
            <a:off x="13324607" y="18078217"/>
            <a:ext cx="730719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/>
              <a:t>Nettverkssamlinger med Naturfagsenteret</a:t>
            </a:r>
          </a:p>
          <a:p>
            <a:endParaRPr lang="nb-NO" sz="2400" b="1" dirty="0"/>
          </a:p>
          <a:p>
            <a:r>
              <a:rPr lang="nb-NO" sz="2400" b="1" dirty="0"/>
              <a:t>Deltakere:</a:t>
            </a:r>
          </a:p>
          <a:p>
            <a:endParaRPr lang="nb-NO" sz="2400" b="1" dirty="0"/>
          </a:p>
          <a:p>
            <a:endParaRPr lang="nb-NO" sz="2400" b="1" dirty="0"/>
          </a:p>
          <a:p>
            <a:endParaRPr lang="nb-NO" sz="2400" b="1" dirty="0"/>
          </a:p>
          <a:p>
            <a:r>
              <a:rPr lang="nb-NO" sz="2400" b="1" dirty="0"/>
              <a:t>Dato:</a:t>
            </a:r>
          </a:p>
          <a:p>
            <a:endParaRPr lang="nb-NO" sz="2400" b="1" dirty="0"/>
          </a:p>
          <a:p>
            <a:endParaRPr lang="nb-NO" sz="2400" b="1" dirty="0"/>
          </a:p>
          <a:p>
            <a:endParaRPr lang="nb-NO" sz="2400" b="1" dirty="0"/>
          </a:p>
          <a:p>
            <a:r>
              <a:rPr lang="nb-NO" sz="2400" b="1" dirty="0"/>
              <a:t>Dato:</a:t>
            </a:r>
          </a:p>
          <a:p>
            <a:endParaRPr lang="nb-NO" sz="2400" b="1" dirty="0"/>
          </a:p>
          <a:p>
            <a:endParaRPr lang="nb-NO" sz="2400" b="1" dirty="0"/>
          </a:p>
          <a:p>
            <a:endParaRPr lang="nb-NO" sz="2400" b="1" dirty="0"/>
          </a:p>
          <a:p>
            <a:endParaRPr lang="nb-NO" sz="2400" b="1" dirty="0"/>
          </a:p>
        </p:txBody>
      </p:sp>
    </p:spTree>
    <p:extLst>
      <p:ext uri="{BB962C8B-B14F-4D97-AF65-F5344CB8AC3E}">
        <p14:creationId xmlns:p14="http://schemas.microsoft.com/office/powerpoint/2010/main" val="2224842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2829</TotalTime>
  <Words>65</Words>
  <Application>Microsoft Office PowerPoint</Application>
  <PresentationFormat>Egendefinert</PresentationFormat>
  <Paragraphs>60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PowerPoint-presentasjon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Majken Korsager</dc:creator>
  <cp:lastModifiedBy>Øystein Sørborg</cp:lastModifiedBy>
  <cp:revision>43</cp:revision>
  <cp:lastPrinted>2018-08-06T08:43:41Z</cp:lastPrinted>
  <dcterms:created xsi:type="dcterms:W3CDTF">2013-11-06T09:53:37Z</dcterms:created>
  <dcterms:modified xsi:type="dcterms:W3CDTF">2018-09-17T14:52:19Z</dcterms:modified>
</cp:coreProperties>
</file>