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E4E28-403E-4C8E-9FE1-69B526131464}">
  <a:tblStyle styleId="{EEAE4E28-403E-4C8E-9FE1-69B5261314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55" d="100"/>
          <a:sy n="155" d="100"/>
        </p:scale>
        <p:origin x="45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6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8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F5F5F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60749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52950" y="3529411"/>
            <a:ext cx="38100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17" name="Google Shape;1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diagram">
  <p:cSld name="Tittel og diagra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>
            <a:spLocks noGrp="1"/>
          </p:cNvSpPr>
          <p:nvPr>
            <p:ph type="chart" idx="2"/>
          </p:nvPr>
        </p:nvSpPr>
        <p:spPr>
          <a:xfrm>
            <a:off x="5020469" y="2000250"/>
            <a:ext cx="3458513" cy="386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96400" y="1994960"/>
            <a:ext cx="3904200" cy="387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5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83" name="Google Shape;8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forside">
  <p:cSld name="Kapittelforside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1375372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5851776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289702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 og innhold">
  <p:cSld name="2_Tittel og innhold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96399" y="1825626"/>
            <a:ext cx="37260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818003" y="1826014"/>
            <a:ext cx="3660979" cy="411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8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60"/>
              <a:buFont typeface="Calibri"/>
              <a:buNone/>
            </a:pPr>
            <a:r>
              <a:rPr lang="no-NO" sz="486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Sammenhenger mellom representasjoner</a:t>
            </a:r>
            <a:br>
              <a:rPr lang="no-NO" sz="486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288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B – Samarbeid</a:t>
            </a:r>
            <a:endParaRPr sz="486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Modul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Verbal og konkret representasjon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Først delte jeg opp 17 i 10 og 7. Så tok jeg 3 ganger 10, deretter 3 ganger 7. Da fikk jeg 30 og 21. Disse tallene la jeg sammen og fikk 51. </a:t>
            </a: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l="19933" t="26108" r="1659" b="16490"/>
          <a:stretch/>
        </p:blipFill>
        <p:spPr>
          <a:xfrm rot="5400000">
            <a:off x="690281" y="3334867"/>
            <a:ext cx="1586751" cy="87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 rotWithShape="1">
          <a:blip r:embed="rId4">
            <a:alphaModFix/>
          </a:blip>
          <a:srcRect l="28787"/>
          <a:stretch/>
        </p:blipFill>
        <p:spPr>
          <a:xfrm rot="5400000">
            <a:off x="2336975" y="3086241"/>
            <a:ext cx="1449669" cy="15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/>
          <p:nvPr/>
        </p:nvSpPr>
        <p:spPr>
          <a:xfrm>
            <a:off x="1981200" y="4986311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spørsmål kan læreren stille elevene for å knytte de to representasjonene sammen?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5">
            <a:alphaModFix/>
          </a:blip>
          <a:srcRect l="35425" r="7973"/>
          <a:stretch/>
        </p:blipFill>
        <p:spPr>
          <a:xfrm rot="5400000">
            <a:off x="4376322" y="3122969"/>
            <a:ext cx="1278140" cy="169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6">
            <a:alphaModFix/>
          </a:blip>
          <a:srcRect l="37255" t="4684" r="6012"/>
          <a:stretch/>
        </p:blipFill>
        <p:spPr>
          <a:xfrm rot="5400000">
            <a:off x="6410349" y="3168660"/>
            <a:ext cx="1278139" cy="1610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Verbal og visuell representasjon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337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spørsmål kan læreren stille elevene for å knytte de to representasjonene sammen?</a:t>
            </a:r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1090863" y="5103978"/>
            <a:ext cx="69454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spørsmål kan læreren stille elevene for å knytte de to representasjonene sammen?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76" y="2906514"/>
            <a:ext cx="7427768" cy="205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Refleksjonsspørsmål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Diskuter i grupper: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hvilken måte kan arbeid med ulike representasjoner være med på å gi elevene en dypere forståelse for matematikk?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mener dere er det viktigste i arbeid med bruk av ulike representasjoner i undervisning?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Oppsummering i plenum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Elevene bør møte alle representasjonstypene i arbeid med matematikk, men ikke nødvendigvis i samme undervisningsøkt.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er viktig å vurdere hvilke representasjoner man bruker ut fra målet med undervisningen. Det kan være enkelte representasjoner som egner seg bedre for å fremme enkelte strukturer og ideer.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vil være avgjørende for læringsutbyttet at læreren samtaler med elevene om hvordan de ulike representasjonene henger sammen. </a:t>
            </a:r>
            <a:endParaRPr/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no-NO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Planlegg egen undervisning 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 minutter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Den distributive egenskapen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935570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 skal nå planlegge ei undervisningsøkt med elever. Planlegg i grupper.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 for økta: Skape dypere forståelse for den distributive egenskapen i addisjon eller multiplikasjon.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Velg et regnestykke som egner seg for å utforske den distributive egenskapen og som passer for dine elever.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 regnestykket verbalt eller symbolsk til elevene. Be elevene løse oppgaven på to -  tre ulike måter. Gi elevene tilstrekkelig med tid til å utforske oppgaven. I denne tiden kan du observere elevene i arbeid, velge ut en eller to løsningsstrategier og forbered deg til klassediskusjonen.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Den distributive egenskapen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895738" y="1619250"/>
            <a:ext cx="7583244" cy="438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klassediskusjonen er det lærerens oppgave å belyse elevenes strategier med ulike representasjoner og stille spørsmål som knytter sammen de ulike representasjonene.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planleggingen er det avgjørende å tenke over hvilke strategier elevene kan komme til å bruke, hvilke strategier man vil velge til klassediskusjonen, hvordan man ønsker å representere disse strategiene og hvordan knytte representasjonen sammen med hverandre. Bruk vedlagt undervisningsnotat. </a:t>
            </a:r>
            <a:endParaRPr/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60"/>
              <a:buFont typeface="Calibri"/>
              <a:buNone/>
            </a:pPr>
            <a:r>
              <a:rPr lang="no-NO" sz="486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Sammenhenger mellom representasjoner</a:t>
            </a:r>
            <a:br>
              <a:rPr lang="no-NO" sz="486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288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D – Etterarbeid</a:t>
            </a:r>
            <a:endParaRPr sz="486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Modul 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Mål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Målet med denne modulen er å kunne se sammenhenger og oversette mellom ulike representasjonstyper for å skape en dypere forståelse hos elevene.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p35"/>
          <p:cNvGraphicFramePr/>
          <p:nvPr/>
        </p:nvGraphicFramePr>
        <p:xfrm>
          <a:off x="895350" y="18256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{EEAE4E28-403E-4C8E-9FE1-69B526131464}</a:tableStyleId>
              </a:tblPr>
              <a:tblGrid>
                <a:gridCol w="5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0"/>
                        <a:t>Aktivitet</a:t>
                      </a:r>
                      <a:endParaRPr sz="2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0"/>
                        <a:t>Tid</a:t>
                      </a:r>
                      <a:endParaRPr sz="2200" b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Del erfaringer i grupper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30 minutter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Veien videre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1"/>
                        <a:t>Totalt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1"/>
                        <a:t>30 minutter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Mål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Målet med denne modulen er å kunne se sammenhenger og oversette mellom ulike representasjonstyper for å skape en dypere forståelse hos elevene.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Del erfaringer i grupper (30 minutter)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Diskuter refleksjonsspørsmålene:</a:t>
            </a:r>
            <a:endParaRPr/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erfarte du det å representere elevenes løsningsstrategier innenfor ulike representasjonstyper?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det spørsmål eller grep som gjorde at elevene klarte å oppdage sammenhenger mellom de ulike representasjonene du brukte?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Hver gruppe plukker ut et punkt fra hvert spørsmål, som deles i plenum.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Veien videre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Veien videre kan være å fortsette arbeidet med representasjoner.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annen mulighet er å arbeide med en annen pakke i Realfagsløyper.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8"/>
          <p:cNvSpPr txBox="1">
            <a:spLocks noGrp="1"/>
          </p:cNvSpPr>
          <p:nvPr>
            <p:ph type="subTitle" idx="1"/>
          </p:nvPr>
        </p:nvSpPr>
        <p:spPr>
          <a:xfrm>
            <a:off x="1143000" y="2476499"/>
            <a:ext cx="6858000" cy="317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Enge, O. &amp; Valenta, A. (2013). Varierte representasjoner. 	</a:t>
            </a:r>
            <a:r>
              <a:rPr lang="no-NO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Tangenten 1, </a:t>
            </a: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	8-12.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Wæge, K &amp; Nosrati, M. (2018). </a:t>
            </a:r>
            <a:r>
              <a:rPr lang="no-NO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Motivasjon i matematikk</a:t>
            </a: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	Oslo: Univeritetsforlaget.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9" name="Google Shape;109;p19"/>
          <p:cNvGraphicFramePr/>
          <p:nvPr/>
        </p:nvGraphicFramePr>
        <p:xfrm>
          <a:off x="895350" y="18256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{EEAE4E28-403E-4C8E-9FE1-69B526131464}</a:tableStyleId>
              </a:tblPr>
              <a:tblGrid>
                <a:gridCol w="5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0" u="none" strike="noStrike" cap="none"/>
                        <a:t>Aktivitet</a:t>
                      </a:r>
                      <a:endParaRPr sz="2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0"/>
                        <a:t>Tid</a:t>
                      </a:r>
                      <a:endParaRPr sz="2200" b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Gruppearbeid knyttet til forarbeid 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15 minutter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Faglig påfyll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35 minutter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Knytt teori til erfaringer og egen praksis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15 minutter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Planlegg egen undervisning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/>
                        <a:t>55 minutter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1"/>
                        <a:t>Totalt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1"/>
                        <a:t>120 minutter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Gruppearbeid knyttet til forarbeid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over notatene fra </a:t>
            </a:r>
            <a:r>
              <a:rPr lang="no-NO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- Forarbeid</a:t>
            </a: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Diskuter i grupper de momentene dere har notert.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no-NO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Faglig påfyll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minutter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Teori og faglig påfyll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«Elevene kan utvikle relasjonell forståelse i matematikk ved å diskutere sammenhenger mellom ulike typer representasjoner, som illustrerer underliggende strukturer og essensielle egenskaper ved matematiske ideer» (Wæge og Nosrati, 2018 s. 99).</a:t>
            </a:r>
            <a:endParaRPr/>
          </a:p>
          <a:p>
            <a:pPr marL="228600" marR="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artikkelen «Varierte representasjoner» brukes den distributive egenskapen som et eksempel på en essensiell egenskap til multiplikasjon. Artikkelforfatterne bruker 3∙17 som utgangspunkt.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Arbeidet videre i modulen vil belyse samme eksempel.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Et mulig elevsvar: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elev kommer med følgende forklaring på sin løsningsstrategi (verbal representasjon):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Først delte jeg opp 17 i 10 og 7. Så tok jeg 3 ganger 10, deretter 3 ganger 7. Da fikk jeg 30 og 21. Disse tallene la jeg sammen og fikk 51.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Diskuter følgende gruppevis: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kan man bruke de fire andre representasjonstypene for å skape mening i elevens utsagn sammen med elevene?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Verbal og symbolsk representasjon 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Først delte jeg opp 17 i 10 og 7. Så tok jeg 3 ganger 10, deretter 3 ganger 7. Da fikk jeg 30 og 21. Disse tallene la jeg sammen og fikk 51. </a:t>
            </a:r>
            <a:endParaRPr/>
          </a:p>
          <a:p>
            <a:pPr marL="228600" marR="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Symbolsk: 3∙17= 3∙(10+7)= 3∙10 + 3∙7= 30 + 21=51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arbeid med elever blir det viktig å få dem til å diskutere hvordan disse representasjonene henger sammen. For eksempel: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 finner vi igjen at 17 er delt opp i 10 og 7? 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 i den symbolske representasjonen ser dere 3 ganger 7?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andre spørsmål kan læreren stille elevene for å knytte de to representasjonene sammen?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Verbal og kontekstuell representasjon</a:t>
            </a:r>
            <a:endParaRPr sz="3600" b="0" i="0" u="none" strike="noStrike" cap="none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Først delte jeg opp 17 i 10 og 7. Så tok jeg 3 ganger 10, deretter 3 ganger 7. Da fikk jeg 30 og 21. Disse tallene la jeg sammen og fikk 51. </a:t>
            </a:r>
            <a:endParaRPr/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Kontekstuell: Tre barn har 17 kr hver. De har en tier og 7 kronestykker hver. Da har de til sammen 3 tiere og 3 ganger 7 kronestykker. Det vil si 30 kr i tiere og 21 kr i kronestykker. De har 51 kr til sammen.</a:t>
            </a:r>
            <a:endParaRPr/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o-NO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spørsmål kan læreren stille elevene for å knytte de to representasjonene sammen?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Skjermfremvisning (4:3)</PresentationFormat>
  <Paragraphs>112</Paragraphs>
  <Slides>22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Office-tema</vt:lpstr>
      <vt:lpstr>Sammenhenger mellom representasjoner B – Samarbeid</vt:lpstr>
      <vt:lpstr>Mål</vt:lpstr>
      <vt:lpstr>Tidsplan for denne økta</vt:lpstr>
      <vt:lpstr>Gruppearbeid knyttet til forarbeid</vt:lpstr>
      <vt:lpstr>Faglig påfyll</vt:lpstr>
      <vt:lpstr>Teori og faglig påfyll</vt:lpstr>
      <vt:lpstr>Et mulig elevsvar:</vt:lpstr>
      <vt:lpstr>Verbal og symbolsk representasjon </vt:lpstr>
      <vt:lpstr>Verbal og kontekstuell representasjon</vt:lpstr>
      <vt:lpstr>Verbal og konkret representasjon</vt:lpstr>
      <vt:lpstr>Verbal og visuell representasjon</vt:lpstr>
      <vt:lpstr>Refleksjonsspørsmål</vt:lpstr>
      <vt:lpstr>Oppsummering i plenum</vt:lpstr>
      <vt:lpstr>Planlegg egen undervisning </vt:lpstr>
      <vt:lpstr>Den distributive egenskapen</vt:lpstr>
      <vt:lpstr>Den distributive egenskapen</vt:lpstr>
      <vt:lpstr>Sammenhenger mellom representasjoner D – Etterarbeid</vt:lpstr>
      <vt:lpstr>Mål</vt:lpstr>
      <vt:lpstr>Tidsplan for denne økta</vt:lpstr>
      <vt:lpstr>Del erfaringer i grupper (30 minutter)</vt:lpstr>
      <vt:lpstr>Veien videre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Sammenhenger mellom representasjoner B – Samarbeid</dc:title>
  <cp:lastModifiedBy>Bård Vinje</cp:lastModifiedBy>
  <cp:revision>2</cp:revision>
  <dcterms:modified xsi:type="dcterms:W3CDTF">2018-12-11T12:48:26Z</dcterms:modified>
</cp:coreProperties>
</file>