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349" r:id="rId2"/>
    <p:sldId id="350" r:id="rId3"/>
    <p:sldId id="383" r:id="rId4"/>
    <p:sldId id="390" r:id="rId5"/>
    <p:sldId id="391" r:id="rId6"/>
    <p:sldId id="404" r:id="rId7"/>
    <p:sldId id="402" r:id="rId8"/>
    <p:sldId id="403" r:id="rId9"/>
    <p:sldId id="392" r:id="rId10"/>
    <p:sldId id="393" r:id="rId11"/>
    <p:sldId id="394" r:id="rId12"/>
    <p:sldId id="395" r:id="rId13"/>
    <p:sldId id="398" r:id="rId14"/>
    <p:sldId id="406" r:id="rId15"/>
    <p:sldId id="401" r:id="rId16"/>
    <p:sldId id="407" r:id="rId17"/>
    <p:sldId id="377" r:id="rId18"/>
    <p:sldId id="378" r:id="rId19"/>
    <p:sldId id="382" r:id="rId20"/>
    <p:sldId id="380" r:id="rId21"/>
  </p:sldIdLst>
  <p:sldSz cx="9144000" cy="6858000" type="screen4x3"/>
  <p:notesSz cx="7099300"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68183"/>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ddels stil 2 - aks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ys stil 1 - aks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81928" autoAdjust="0"/>
  </p:normalViewPr>
  <p:slideViewPr>
    <p:cSldViewPr snapToGrid="0" snapToObjects="1">
      <p:cViewPr varScale="1">
        <p:scale>
          <a:sx n="134" d="100"/>
          <a:sy n="134" d="100"/>
        </p:scale>
        <p:origin x="5136"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3" d="100"/>
          <a:sy n="113" d="100"/>
        </p:scale>
        <p:origin x="524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906" tIns="47453" rIns="94906" bIns="47453" rtlCol="0"/>
          <a:lstStyle>
            <a:lvl1pPr algn="l">
              <a:defRPr sz="1200"/>
            </a:lvl1pPr>
          </a:lstStyle>
          <a:p>
            <a:endParaRPr lang="nb-NO"/>
          </a:p>
        </p:txBody>
      </p:sp>
      <p:sp>
        <p:nvSpPr>
          <p:cNvPr id="3" name="Date Placeholder 2"/>
          <p:cNvSpPr>
            <a:spLocks noGrp="1"/>
          </p:cNvSpPr>
          <p:nvPr>
            <p:ph type="dt" sz="quarter" idx="1"/>
          </p:nvPr>
        </p:nvSpPr>
        <p:spPr>
          <a:xfrm>
            <a:off x="4021295" y="0"/>
            <a:ext cx="3076363" cy="511731"/>
          </a:xfrm>
          <a:prstGeom prst="rect">
            <a:avLst/>
          </a:prstGeom>
        </p:spPr>
        <p:txBody>
          <a:bodyPr vert="horz" lIns="94906" tIns="47453" rIns="94906" bIns="47453" rtlCol="0"/>
          <a:lstStyle>
            <a:lvl1pPr algn="r">
              <a:defRPr sz="1200"/>
            </a:lvl1pPr>
          </a:lstStyle>
          <a:p>
            <a:fld id="{CFC80595-CB9A-4B2B-9F62-515657FF243E}" type="datetimeFigureOut">
              <a:rPr lang="nb-NO" smtClean="0"/>
              <a:t>24.04.2019</a:t>
            </a:fld>
            <a:endParaRPr lang="nb-NO"/>
          </a:p>
        </p:txBody>
      </p:sp>
      <p:sp>
        <p:nvSpPr>
          <p:cNvPr id="4" name="Footer Placeholder 3"/>
          <p:cNvSpPr>
            <a:spLocks noGrp="1"/>
          </p:cNvSpPr>
          <p:nvPr>
            <p:ph type="ftr" sz="quarter" idx="2"/>
          </p:nvPr>
        </p:nvSpPr>
        <p:spPr>
          <a:xfrm>
            <a:off x="1" y="9721106"/>
            <a:ext cx="3076363" cy="511731"/>
          </a:xfrm>
          <a:prstGeom prst="rect">
            <a:avLst/>
          </a:prstGeom>
        </p:spPr>
        <p:txBody>
          <a:bodyPr vert="horz" lIns="94906" tIns="47453" rIns="94906" bIns="47453" rtlCol="0" anchor="b"/>
          <a:lstStyle>
            <a:lvl1pPr algn="l">
              <a:defRPr sz="1200"/>
            </a:lvl1pPr>
          </a:lstStyle>
          <a:p>
            <a:endParaRPr lang="nb-NO"/>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906" tIns="47453" rIns="94906" bIns="47453" rtlCol="0" anchor="b"/>
          <a:lstStyle>
            <a:lvl1pPr algn="r">
              <a:defRPr sz="1200"/>
            </a:lvl1pPr>
          </a:lstStyle>
          <a:p>
            <a:fld id="{347094F0-FA6A-48DA-95DC-9F0078FF98FD}" type="slidenum">
              <a:rPr lang="nb-NO" smtClean="0"/>
              <a:t>‹#›</a:t>
            </a:fld>
            <a:endParaRPr lang="nb-NO"/>
          </a:p>
        </p:txBody>
      </p:sp>
    </p:spTree>
    <p:extLst>
      <p:ext uri="{BB962C8B-B14F-4D97-AF65-F5344CB8AC3E}">
        <p14:creationId xmlns:p14="http://schemas.microsoft.com/office/powerpoint/2010/main" val="2918652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3076363" cy="513508"/>
          </a:xfrm>
          <a:prstGeom prst="rect">
            <a:avLst/>
          </a:prstGeom>
        </p:spPr>
        <p:txBody>
          <a:bodyPr vert="horz" lIns="94906" tIns="47453" rIns="94906" bIns="47453" rtlCol="0"/>
          <a:lstStyle>
            <a:lvl1pPr algn="l">
              <a:defRPr sz="1200"/>
            </a:lvl1pPr>
          </a:lstStyle>
          <a:p>
            <a:endParaRPr lang="nb-NO"/>
          </a:p>
        </p:txBody>
      </p:sp>
      <p:sp>
        <p:nvSpPr>
          <p:cNvPr id="3" name="Plassholder for dato 2"/>
          <p:cNvSpPr>
            <a:spLocks noGrp="1"/>
          </p:cNvSpPr>
          <p:nvPr>
            <p:ph type="dt" idx="1"/>
          </p:nvPr>
        </p:nvSpPr>
        <p:spPr>
          <a:xfrm>
            <a:off x="4021295" y="0"/>
            <a:ext cx="3076363" cy="513508"/>
          </a:xfrm>
          <a:prstGeom prst="rect">
            <a:avLst/>
          </a:prstGeom>
        </p:spPr>
        <p:txBody>
          <a:bodyPr vert="horz" lIns="94906" tIns="47453" rIns="94906" bIns="47453" rtlCol="0"/>
          <a:lstStyle>
            <a:lvl1pPr algn="r">
              <a:defRPr sz="1200"/>
            </a:lvl1pPr>
          </a:lstStyle>
          <a:p>
            <a:fld id="{634AC687-64E8-6F43-AA98-B5EBDB685D9F}" type="datetimeFigureOut">
              <a:rPr lang="nb-NO" smtClean="0"/>
              <a:t>24.04.2019</a:t>
            </a:fld>
            <a:endParaRPr lang="nb-NO"/>
          </a:p>
        </p:txBody>
      </p:sp>
      <p:sp>
        <p:nvSpPr>
          <p:cNvPr id="4" name="Plassholder for lysbilde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906" tIns="47453" rIns="94906" bIns="47453" rtlCol="0" anchor="ctr"/>
          <a:lstStyle/>
          <a:p>
            <a:endParaRPr lang="nb-NO"/>
          </a:p>
        </p:txBody>
      </p:sp>
      <p:sp>
        <p:nvSpPr>
          <p:cNvPr id="5" name="Plassholder for notater 4"/>
          <p:cNvSpPr>
            <a:spLocks noGrp="1"/>
          </p:cNvSpPr>
          <p:nvPr>
            <p:ph type="body" sz="quarter" idx="3"/>
          </p:nvPr>
        </p:nvSpPr>
        <p:spPr>
          <a:xfrm>
            <a:off x="709930" y="4925407"/>
            <a:ext cx="5679440" cy="4029879"/>
          </a:xfrm>
          <a:prstGeom prst="rect">
            <a:avLst/>
          </a:prstGeom>
        </p:spPr>
        <p:txBody>
          <a:bodyPr vert="horz" lIns="94906" tIns="47453" rIns="94906" bIns="47453"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721107"/>
            <a:ext cx="3076363" cy="513507"/>
          </a:xfrm>
          <a:prstGeom prst="rect">
            <a:avLst/>
          </a:prstGeom>
        </p:spPr>
        <p:txBody>
          <a:bodyPr vert="horz" lIns="94906" tIns="47453" rIns="94906" bIns="47453" rtlCol="0" anchor="b"/>
          <a:lstStyle>
            <a:lvl1pPr algn="l">
              <a:defRPr sz="1200"/>
            </a:lvl1pPr>
          </a:lstStyle>
          <a:p>
            <a:endParaRPr lang="nb-NO"/>
          </a:p>
        </p:txBody>
      </p:sp>
      <p:sp>
        <p:nvSpPr>
          <p:cNvPr id="7" name="Plassholder for lysbildenummer 6"/>
          <p:cNvSpPr>
            <a:spLocks noGrp="1"/>
          </p:cNvSpPr>
          <p:nvPr>
            <p:ph type="sldNum" sz="quarter" idx="5"/>
          </p:nvPr>
        </p:nvSpPr>
        <p:spPr>
          <a:xfrm>
            <a:off x="4021295" y="9721107"/>
            <a:ext cx="3076363" cy="513507"/>
          </a:xfrm>
          <a:prstGeom prst="rect">
            <a:avLst/>
          </a:prstGeom>
        </p:spPr>
        <p:txBody>
          <a:bodyPr vert="horz" lIns="94906" tIns="47453" rIns="94906" bIns="47453" rtlCol="0" anchor="b"/>
          <a:lstStyle>
            <a:lvl1pPr algn="r">
              <a:defRPr sz="1200"/>
            </a:lvl1pPr>
          </a:lstStyle>
          <a:p>
            <a:fld id="{498C61E4-D67C-2040-A9B3-42B060A8C95A}" type="slidenum">
              <a:rPr lang="nb-NO" smtClean="0"/>
              <a:t>‹#›</a:t>
            </a:fld>
            <a:endParaRPr lang="nb-NO"/>
          </a:p>
        </p:txBody>
      </p:sp>
    </p:spTree>
    <p:extLst>
      <p:ext uri="{BB962C8B-B14F-4D97-AF65-F5344CB8AC3E}">
        <p14:creationId xmlns:p14="http://schemas.microsoft.com/office/powerpoint/2010/main" val="41464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6188" y="1279525"/>
            <a:ext cx="4606925" cy="3454400"/>
          </a:xfrm>
        </p:spPr>
      </p:sp>
      <p:sp>
        <p:nvSpPr>
          <p:cNvPr id="3" name="Notes Placeholder 2"/>
          <p:cNvSpPr>
            <a:spLocks noGrp="1"/>
          </p:cNvSpPr>
          <p:nvPr>
            <p:ph type="body" idx="1"/>
          </p:nvPr>
        </p:nvSpPr>
        <p:spPr/>
        <p:txBody>
          <a:bodyPr/>
          <a:lstStyle/>
          <a:p>
            <a:endParaRPr lang="nb-N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40B446-CE51-48E7-90CF-AF70D2D60226}" type="slidenum">
              <a:rPr lang="nb-NO" smtClean="0"/>
              <a:t>1</a:t>
            </a:fld>
            <a:endParaRPr lang="nb-NO"/>
          </a:p>
        </p:txBody>
      </p:sp>
    </p:spTree>
    <p:extLst>
      <p:ext uri="{BB962C8B-B14F-4D97-AF65-F5344CB8AC3E}">
        <p14:creationId xmlns:p14="http://schemas.microsoft.com/office/powerpoint/2010/main" val="286285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12</a:t>
            </a:fld>
            <a:endParaRPr lang="nb-NO"/>
          </a:p>
        </p:txBody>
      </p:sp>
    </p:spTree>
    <p:extLst>
      <p:ext uri="{BB962C8B-B14F-4D97-AF65-F5344CB8AC3E}">
        <p14:creationId xmlns:p14="http://schemas.microsoft.com/office/powerpoint/2010/main" val="2957737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6188" y="1279525"/>
            <a:ext cx="4606925" cy="3454400"/>
          </a:xfrm>
        </p:spPr>
      </p:sp>
      <p:sp>
        <p:nvSpPr>
          <p:cNvPr id="3" name="Notes Placeholder 2"/>
          <p:cNvSpPr>
            <a:spLocks noGrp="1"/>
          </p:cNvSpPr>
          <p:nvPr>
            <p:ph type="body" idx="1"/>
          </p:nvPr>
        </p:nvSpPr>
        <p:spPr/>
        <p:txBody>
          <a:bodyPr/>
          <a:lstStyle/>
          <a:p>
            <a:endParaRPr lang="nb-N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40B446-CE51-48E7-90CF-AF70D2D60226}" type="slidenum">
              <a:rPr lang="nb-NO" smtClean="0"/>
              <a:t>13</a:t>
            </a:fld>
            <a:endParaRPr lang="nb-NO"/>
          </a:p>
        </p:txBody>
      </p:sp>
    </p:spTree>
    <p:extLst>
      <p:ext uri="{BB962C8B-B14F-4D97-AF65-F5344CB8AC3E}">
        <p14:creationId xmlns:p14="http://schemas.microsoft.com/office/powerpoint/2010/main" val="67728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14</a:t>
            </a:fld>
            <a:endParaRPr lang="nb-NO"/>
          </a:p>
        </p:txBody>
      </p:sp>
    </p:spTree>
    <p:extLst>
      <p:ext uri="{BB962C8B-B14F-4D97-AF65-F5344CB8AC3E}">
        <p14:creationId xmlns:p14="http://schemas.microsoft.com/office/powerpoint/2010/main" val="199065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15</a:t>
            </a:fld>
            <a:endParaRPr lang="nb-NO"/>
          </a:p>
        </p:txBody>
      </p:sp>
    </p:spTree>
    <p:extLst>
      <p:ext uri="{BB962C8B-B14F-4D97-AF65-F5344CB8AC3E}">
        <p14:creationId xmlns:p14="http://schemas.microsoft.com/office/powerpoint/2010/main" val="2700246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endParaRPr lang="nb-NO" sz="1200" kern="1200" dirty="0">
              <a:solidFill>
                <a:schemeClr val="tx1"/>
              </a:solidFill>
              <a:effectLst/>
              <a:latin typeface="+mn-lt"/>
              <a:ea typeface="+mn-ea"/>
              <a:cs typeface="+mn-cs"/>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1301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17</a:t>
            </a:fld>
            <a:endParaRPr lang="nb-NO"/>
          </a:p>
        </p:txBody>
      </p:sp>
    </p:spTree>
    <p:extLst>
      <p:ext uri="{BB962C8B-B14F-4D97-AF65-F5344CB8AC3E}">
        <p14:creationId xmlns:p14="http://schemas.microsoft.com/office/powerpoint/2010/main" val="15675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endParaRPr lang="nb-NO" sz="1200" kern="1200" dirty="0">
              <a:solidFill>
                <a:schemeClr val="tx1"/>
              </a:solidFill>
              <a:effectLst/>
              <a:latin typeface="+mn-lt"/>
              <a:ea typeface="+mn-ea"/>
              <a:cs typeface="+mn-cs"/>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257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2</a:t>
            </a:fld>
            <a:endParaRPr lang="nb-NO"/>
          </a:p>
        </p:txBody>
      </p:sp>
    </p:spTree>
    <p:extLst>
      <p:ext uri="{BB962C8B-B14F-4D97-AF65-F5344CB8AC3E}">
        <p14:creationId xmlns:p14="http://schemas.microsoft.com/office/powerpoint/2010/main" val="129524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3</a:t>
            </a:fld>
            <a:endParaRPr lang="nb-NO"/>
          </a:p>
        </p:txBody>
      </p:sp>
    </p:spTree>
    <p:extLst>
      <p:ext uri="{BB962C8B-B14F-4D97-AF65-F5344CB8AC3E}">
        <p14:creationId xmlns:p14="http://schemas.microsoft.com/office/powerpoint/2010/main" val="247549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endParaRPr lang="nb-NO" sz="1200" kern="1200" dirty="0">
              <a:solidFill>
                <a:schemeClr val="tx1"/>
              </a:solidFill>
              <a:effectLst/>
              <a:latin typeface="+mn-lt"/>
              <a:ea typeface="+mn-ea"/>
              <a:cs typeface="+mn-cs"/>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4350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5</a:t>
            </a:fld>
            <a:endParaRPr lang="nb-NO"/>
          </a:p>
        </p:txBody>
      </p:sp>
    </p:spTree>
    <p:extLst>
      <p:ext uri="{BB962C8B-B14F-4D97-AF65-F5344CB8AC3E}">
        <p14:creationId xmlns:p14="http://schemas.microsoft.com/office/powerpoint/2010/main" val="358879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endParaRPr lang="nb-NO" sz="1200" kern="1200" dirty="0">
              <a:solidFill>
                <a:schemeClr val="tx1"/>
              </a:solidFill>
              <a:effectLst/>
              <a:latin typeface="+mn-lt"/>
              <a:ea typeface="+mn-ea"/>
              <a:cs typeface="+mn-cs"/>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9949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endParaRPr lang="nb-NO" b="1" dirty="0"/>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206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246188" y="1279525"/>
            <a:ext cx="4606925" cy="34544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40B446-CE51-48E7-90CF-AF70D2D60226}" type="slidenum">
              <a:rPr lang="nb-NO" smtClean="0"/>
              <a:t>10</a:t>
            </a:fld>
            <a:endParaRPr lang="nb-NO"/>
          </a:p>
        </p:txBody>
      </p:sp>
    </p:spTree>
    <p:extLst>
      <p:ext uri="{BB962C8B-B14F-4D97-AF65-F5344CB8AC3E}">
        <p14:creationId xmlns:p14="http://schemas.microsoft.com/office/powerpoint/2010/main" val="16467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endParaRPr lang="nb-NO" sz="1200" kern="1200" dirty="0">
              <a:solidFill>
                <a:schemeClr val="tx1"/>
              </a:solidFill>
              <a:effectLst/>
              <a:latin typeface="+mn-lt"/>
              <a:ea typeface="+mn-ea"/>
              <a:cs typeface="+mn-cs"/>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6860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rgbClr val="F5F5F5"/>
        </a:solid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671180" y="2409914"/>
            <a:ext cx="7801641" cy="1674976"/>
          </a:xfrm>
        </p:spPr>
        <p:txBody>
          <a:bodyPr anchor="t">
            <a:normAutofit/>
          </a:bodyPr>
          <a:lstStyle>
            <a:lvl1pPr algn="ctr">
              <a:defRPr sz="5400" b="0" i="0">
                <a:solidFill>
                  <a:schemeClr val="tx2"/>
                </a:solidFill>
                <a:latin typeface="+mn-lt"/>
                <a:ea typeface="Campton Book" charset="0"/>
                <a:cs typeface="Campton Book" charset="0"/>
              </a:defRPr>
            </a:lvl1pPr>
          </a:lstStyle>
          <a:p>
            <a:r>
              <a:rPr lang="nb-NO" dirty="0"/>
              <a:t>Modultittel</a:t>
            </a:r>
          </a:p>
        </p:txBody>
      </p:sp>
      <p:sp>
        <p:nvSpPr>
          <p:cNvPr id="3" name="Undertittel 2"/>
          <p:cNvSpPr>
            <a:spLocks noGrp="1"/>
          </p:cNvSpPr>
          <p:nvPr>
            <p:ph type="subTitle" idx="1" hasCustomPrompt="1"/>
          </p:nvPr>
        </p:nvSpPr>
        <p:spPr>
          <a:xfrm>
            <a:off x="1960749" y="1912281"/>
            <a:ext cx="5280434" cy="442989"/>
          </a:xfrm>
        </p:spPr>
        <p:txBody>
          <a:bodyPr/>
          <a:lstStyle>
            <a:lvl1pPr marL="0" indent="0" algn="ctr">
              <a:buNone/>
              <a:defRPr sz="2400">
                <a:solidFill>
                  <a:srgbClr val="268183"/>
                </a:solidFill>
                <a:latin typeface="+mn-lt"/>
                <a:ea typeface="Campton Book" charset="0"/>
                <a:cs typeface="Campton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Modul </a:t>
            </a:r>
            <a:r>
              <a:rPr lang="nb-NO" dirty="0" err="1"/>
              <a:t>X</a:t>
            </a:r>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5400000">
            <a:off x="4552950" y="3529411"/>
            <a:ext cx="38100" cy="1447800"/>
          </a:xfrm>
          <a:prstGeom prst="rect">
            <a:avLst/>
          </a:prstGeom>
        </p:spPr>
      </p:pic>
      <p:grpSp>
        <p:nvGrpSpPr>
          <p:cNvPr id="4" name="Gruppe 3"/>
          <p:cNvGrpSpPr/>
          <p:nvPr userDrawn="1"/>
        </p:nvGrpSpPr>
        <p:grpSpPr>
          <a:xfrm>
            <a:off x="620590" y="5614909"/>
            <a:ext cx="7902815" cy="647295"/>
            <a:chOff x="1697880" y="5614909"/>
            <a:chExt cx="5885486" cy="647295"/>
          </a:xfrm>
        </p:grpSpPr>
        <p:pic>
          <p:nvPicPr>
            <p:cNvPr id="8" name="Bild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784620" y="5614909"/>
              <a:ext cx="1589682" cy="647295"/>
            </a:xfrm>
            <a:prstGeom prst="rect">
              <a:avLst/>
            </a:prstGeom>
          </p:spPr>
        </p:pic>
        <p:pic>
          <p:nvPicPr>
            <p:cNvPr id="10" name="Bilde 9"/>
            <p:cNvPicPr>
              <a:picLocks noChangeAspect="1"/>
            </p:cNvPicPr>
            <p:nvPr userDrawn="1"/>
          </p:nvPicPr>
          <p:blipFill>
            <a:blip r:embed="rId4" cstate="screen">
              <a:extLst>
                <a:ext uri="{BEBA8EAE-BF5A-486C-A8C5-ECC9F3942E4B}">
                  <a14:imgProps xmlns:a14="http://schemas.microsoft.com/office/drawing/2010/main">
                    <a14:imgLayer r:embed="rId5">
                      <a14:imgEffect>
                        <a14:colorTemperature colorTemp="6200"/>
                      </a14:imgEffect>
                      <a14:imgEffect>
                        <a14:saturation sat="0"/>
                      </a14:imgEffect>
                    </a14:imgLayer>
                  </a14:imgProps>
                </a:ext>
                <a:ext uri="{28A0092B-C50C-407E-A947-70E740481C1C}">
                  <a14:useLocalDpi xmlns:a14="http://schemas.microsoft.com/office/drawing/2010/main"/>
                </a:ext>
              </a:extLst>
            </a:blip>
            <a:stretch>
              <a:fillRect/>
            </a:stretch>
          </p:blipFill>
          <p:spPr>
            <a:xfrm>
              <a:off x="1697880" y="5739615"/>
              <a:ext cx="1282244" cy="442989"/>
            </a:xfrm>
            <a:prstGeom prst="rect">
              <a:avLst/>
            </a:prstGeom>
          </p:spPr>
        </p:pic>
        <p:pic>
          <p:nvPicPr>
            <p:cNvPr id="11" name="Bilde 10"/>
            <p:cNvPicPr>
              <a:picLocks noChangeAspect="1"/>
            </p:cNvPicPr>
            <p:nvPr userDrawn="1"/>
          </p:nvPicPr>
          <p:blipFill>
            <a:blip r:embed="rId6" cstate="screen">
              <a:extLst>
                <a:ext uri="{BEBA8EAE-BF5A-486C-A8C5-ECC9F3942E4B}">
                  <a14:imgProps xmlns:a14="http://schemas.microsoft.com/office/drawing/2010/main">
                    <a14:imgLayer r:embed="rId7">
                      <a14:imgEffect>
                        <a14:colorTemperature colorTemp="6200"/>
                      </a14:imgEffect>
                      <a14:imgEffect>
                        <a14:saturation sat="0"/>
                      </a14:imgEffect>
                    </a14:imgLayer>
                  </a14:imgProps>
                </a:ext>
                <a:ext uri="{28A0092B-C50C-407E-A947-70E740481C1C}">
                  <a14:useLocalDpi xmlns:a14="http://schemas.microsoft.com/office/drawing/2010/main"/>
                </a:ext>
              </a:extLst>
            </a:blip>
            <a:stretch>
              <a:fillRect/>
            </a:stretch>
          </p:blipFill>
          <p:spPr>
            <a:xfrm>
              <a:off x="6178795" y="5806202"/>
              <a:ext cx="1404571" cy="309814"/>
            </a:xfrm>
            <a:prstGeom prst="rect">
              <a:avLst/>
            </a:prstGeom>
          </p:spPr>
        </p:pic>
      </p:grpSp>
    </p:spTree>
    <p:extLst>
      <p:ext uri="{BB962C8B-B14F-4D97-AF65-F5344CB8AC3E}">
        <p14:creationId xmlns:p14="http://schemas.microsoft.com/office/powerpoint/2010/main" val="12114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diagram">
    <p:spTree>
      <p:nvGrpSpPr>
        <p:cNvPr id="1" name=""/>
        <p:cNvGrpSpPr/>
        <p:nvPr/>
      </p:nvGrpSpPr>
      <p:grpSpPr>
        <a:xfrm>
          <a:off x="0" y="0"/>
          <a:ext cx="0" cy="0"/>
          <a:chOff x="0" y="0"/>
          <a:chExt cx="0" cy="0"/>
        </a:xfrm>
      </p:grpSpPr>
      <p:sp>
        <p:nvSpPr>
          <p:cNvPr id="2" name="Tittel 1"/>
          <p:cNvSpPr>
            <a:spLocks noGrp="1"/>
          </p:cNvSpPr>
          <p:nvPr>
            <p:ph type="title"/>
          </p:nvPr>
        </p:nvSpPr>
        <p:spPr>
          <a:xfrm>
            <a:off x="896400" y="365126"/>
            <a:ext cx="7582582" cy="1325563"/>
          </a:xfrm>
        </p:spPr>
        <p:txBody>
          <a:bodyPr/>
          <a:lstStyle>
            <a:lvl1pPr>
              <a:defRPr sz="3600">
                <a:solidFill>
                  <a:srgbClr val="268183"/>
                </a:solidFill>
              </a:defRPr>
            </a:lvl1pPr>
          </a:lstStyle>
          <a:p>
            <a:r>
              <a:rPr lang="nb-NO" dirty="0"/>
              <a:t>Klikk for å redigere tittelstil</a:t>
            </a:r>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100" y="0"/>
            <a:ext cx="38100" cy="1447800"/>
          </a:xfrm>
          <a:prstGeom prst="rect">
            <a:avLst/>
          </a:prstGeom>
        </p:spPr>
      </p:pic>
      <p:sp>
        <p:nvSpPr>
          <p:cNvPr id="8" name="Plassholder for diagram 7"/>
          <p:cNvSpPr>
            <a:spLocks noGrp="1"/>
          </p:cNvSpPr>
          <p:nvPr>
            <p:ph type="chart" sz="quarter" idx="13"/>
          </p:nvPr>
        </p:nvSpPr>
        <p:spPr>
          <a:xfrm>
            <a:off x="5020469" y="2000250"/>
            <a:ext cx="3458513" cy="3867149"/>
          </a:xfrm>
        </p:spPr>
        <p:txBody>
          <a:bodyPr/>
          <a:lstStyle/>
          <a:p>
            <a:r>
              <a:rPr lang="nb-NO" dirty="0"/>
              <a:t>Klikk ikonet for å legge til et diagram</a:t>
            </a:r>
          </a:p>
        </p:txBody>
      </p:sp>
      <p:sp>
        <p:nvSpPr>
          <p:cNvPr id="11" name="Plassholder for innhold 10"/>
          <p:cNvSpPr>
            <a:spLocks noGrp="1"/>
          </p:cNvSpPr>
          <p:nvPr>
            <p:ph sz="quarter" idx="14"/>
          </p:nvPr>
        </p:nvSpPr>
        <p:spPr>
          <a:xfrm>
            <a:off x="896400" y="1994960"/>
            <a:ext cx="3904200" cy="3872441"/>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0" name="Bild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896400" y="365126"/>
            <a:ext cx="7582582" cy="1325563"/>
          </a:xfrm>
        </p:spPr>
        <p:txBody>
          <a:bodyPr>
            <a:normAutofit/>
          </a:bodyPr>
          <a:lstStyle>
            <a:lvl1pPr>
              <a:defRPr sz="3600">
                <a:solidFill>
                  <a:srgbClr val="268183"/>
                </a:solidFill>
              </a:defRPr>
            </a:lvl1pPr>
          </a:lstStyle>
          <a:p>
            <a:r>
              <a:rPr lang="nb-NO" dirty="0"/>
              <a:t>Klikk for å redigere tittelstil</a:t>
            </a:r>
          </a:p>
        </p:txBody>
      </p:sp>
      <p:pic>
        <p:nvPicPr>
          <p:cNvPr id="6" name="Bild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100" y="0"/>
            <a:ext cx="38100" cy="1447800"/>
          </a:xfrm>
          <a:prstGeom prst="rect">
            <a:avLst/>
          </a:prstGeom>
        </p:spPr>
      </p:pic>
      <p:pic>
        <p:nvPicPr>
          <p:cNvPr id="7" name="Bild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2027477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Bild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168607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feranser">
    <p:bg>
      <p:bgPr>
        <a:solidFill>
          <a:schemeClr val="accent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548866" y="1262559"/>
            <a:ext cx="8046268" cy="630662"/>
          </a:xfrm>
        </p:spPr>
        <p:txBody>
          <a:bodyPr>
            <a:normAutofit/>
          </a:bodyPr>
          <a:lstStyle>
            <a:lvl1pPr algn="ctr">
              <a:defRPr sz="3600" b="0" i="0">
                <a:solidFill>
                  <a:schemeClr val="accent1"/>
                </a:solidFill>
                <a:latin typeface="+mn-lt"/>
                <a:ea typeface="Campton Medium" charset="0"/>
                <a:cs typeface="Campton Medium" charset="0"/>
              </a:defRPr>
            </a:lvl1pPr>
          </a:lstStyle>
          <a:p>
            <a:r>
              <a:rPr lang="nb-NO" dirty="0"/>
              <a:t>Kilder</a:t>
            </a:r>
          </a:p>
        </p:txBody>
      </p:sp>
      <p:sp>
        <p:nvSpPr>
          <p:cNvPr id="9" name="Undertittel 2"/>
          <p:cNvSpPr>
            <a:spLocks noGrp="1"/>
          </p:cNvSpPr>
          <p:nvPr>
            <p:ph type="subTitle" idx="1"/>
          </p:nvPr>
        </p:nvSpPr>
        <p:spPr>
          <a:xfrm>
            <a:off x="1143000" y="2255045"/>
            <a:ext cx="6858000" cy="3392144"/>
          </a:xfrm>
        </p:spPr>
        <p:txBody>
          <a:bodyPr>
            <a:normAutofit/>
          </a:bodyPr>
          <a:lstStyle>
            <a:lvl1pPr marL="0" indent="0" algn="ctr">
              <a:buNone/>
              <a:defRPr sz="2000">
                <a:latin typeface="+mn-lt"/>
                <a:ea typeface="Campton Book" charset="0"/>
                <a:cs typeface="Campton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38601" y="213143"/>
            <a:ext cx="1066799" cy="901756"/>
          </a:xfrm>
          <a:prstGeom prst="rect">
            <a:avLst/>
          </a:prstGeom>
        </p:spPr>
      </p:pic>
      <p:pic>
        <p:nvPicPr>
          <p:cNvPr id="6" name="Bilde 5">
            <a:extLst>
              <a:ext uri="{FF2B5EF4-FFF2-40B4-BE49-F238E27FC236}">
                <a16:creationId xmlns:a16="http://schemas.microsoft.com/office/drawing/2014/main" id="{24065D29-AA58-4CA2-8598-56C22A2E391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04717" y="6065422"/>
            <a:ext cx="2134567" cy="647295"/>
          </a:xfrm>
          <a:prstGeom prst="rect">
            <a:avLst/>
          </a:prstGeom>
        </p:spPr>
      </p:pic>
      <p:pic>
        <p:nvPicPr>
          <p:cNvPr id="7" name="Bilde 6">
            <a:extLst>
              <a:ext uri="{FF2B5EF4-FFF2-40B4-BE49-F238E27FC236}">
                <a16:creationId xmlns:a16="http://schemas.microsoft.com/office/drawing/2014/main" id="{9EB4C474-1A11-4899-A68B-FDD789436D54}"/>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rot="5400000">
            <a:off x="4552950" y="1350233"/>
            <a:ext cx="38100" cy="1447800"/>
          </a:xfrm>
          <a:prstGeom prst="rect">
            <a:avLst/>
          </a:prstGeom>
        </p:spPr>
      </p:pic>
    </p:spTree>
    <p:extLst>
      <p:ext uri="{BB962C8B-B14F-4D97-AF65-F5344CB8AC3E}">
        <p14:creationId xmlns:p14="http://schemas.microsoft.com/office/powerpoint/2010/main" val="160671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lutning">
    <p:bg>
      <p:bgPr>
        <a:solidFill>
          <a:schemeClr val="accent4"/>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77636" y="2304637"/>
            <a:ext cx="7886700" cy="1325563"/>
          </a:xfrm>
        </p:spPr>
        <p:txBody>
          <a:bodyPr>
            <a:normAutofit/>
          </a:bodyPr>
          <a:lstStyle>
            <a:lvl1pPr algn="ctr">
              <a:defRPr sz="4800" b="0">
                <a:solidFill>
                  <a:srgbClr val="268183"/>
                </a:solidFill>
              </a:defRPr>
            </a:lvl1pPr>
          </a:lstStyle>
          <a:p>
            <a:r>
              <a:rPr lang="nb-NO" dirty="0"/>
              <a:t>Klikk for å redigere tittelstil</a:t>
            </a:r>
          </a:p>
        </p:txBody>
      </p:sp>
      <p:pic>
        <p:nvPicPr>
          <p:cNvPr id="7" name="Bild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5400000">
            <a:off x="4595586" y="3447481"/>
            <a:ext cx="50800" cy="1085850"/>
          </a:xfrm>
          <a:prstGeom prst="rect">
            <a:avLst/>
          </a:prstGeom>
        </p:spPr>
      </p:pic>
      <p:grpSp>
        <p:nvGrpSpPr>
          <p:cNvPr id="11" name="Gruppe 10"/>
          <p:cNvGrpSpPr/>
          <p:nvPr userDrawn="1"/>
        </p:nvGrpSpPr>
        <p:grpSpPr>
          <a:xfrm>
            <a:off x="620590" y="5614909"/>
            <a:ext cx="7902821" cy="647295"/>
            <a:chOff x="1697878" y="5614909"/>
            <a:chExt cx="5885487" cy="647295"/>
          </a:xfrm>
        </p:grpSpPr>
        <p:pic>
          <p:nvPicPr>
            <p:cNvPr id="12" name="Bild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784617" y="5614909"/>
              <a:ext cx="1589681" cy="647295"/>
            </a:xfrm>
            <a:prstGeom prst="rect">
              <a:avLst/>
            </a:prstGeom>
          </p:spPr>
        </p:pic>
        <p:pic>
          <p:nvPicPr>
            <p:cNvPr id="13" name="Bilde 12"/>
            <p:cNvPicPr>
              <a:picLocks noChangeAspect="1"/>
            </p:cNvPicPr>
            <p:nvPr userDrawn="1"/>
          </p:nvPicPr>
          <p:blipFill>
            <a:blip r:embed="rId4" cstate="screen">
              <a:extLst>
                <a:ext uri="{BEBA8EAE-BF5A-486C-A8C5-ECC9F3942E4B}">
                  <a14:imgProps xmlns:a14="http://schemas.microsoft.com/office/drawing/2010/main">
                    <a14:imgLayer r:embed="rId5">
                      <a14:imgEffect>
                        <a14:colorTemperature colorTemp="6200"/>
                      </a14:imgEffect>
                      <a14:imgEffect>
                        <a14:saturation sat="0"/>
                      </a14:imgEffect>
                    </a14:imgLayer>
                  </a14:imgProps>
                </a:ext>
                <a:ext uri="{28A0092B-C50C-407E-A947-70E740481C1C}">
                  <a14:useLocalDpi xmlns:a14="http://schemas.microsoft.com/office/drawing/2010/main"/>
                </a:ext>
              </a:extLst>
            </a:blip>
            <a:stretch>
              <a:fillRect/>
            </a:stretch>
          </p:blipFill>
          <p:spPr>
            <a:xfrm>
              <a:off x="1697878" y="5739615"/>
              <a:ext cx="1282244" cy="442989"/>
            </a:xfrm>
            <a:prstGeom prst="rect">
              <a:avLst/>
            </a:prstGeom>
          </p:spPr>
        </p:pic>
        <p:pic>
          <p:nvPicPr>
            <p:cNvPr id="14" name="Bilde 13"/>
            <p:cNvPicPr>
              <a:picLocks noChangeAspect="1"/>
            </p:cNvPicPr>
            <p:nvPr userDrawn="1"/>
          </p:nvPicPr>
          <p:blipFill>
            <a:blip r:embed="rId6" cstate="screen">
              <a:extLst>
                <a:ext uri="{BEBA8EAE-BF5A-486C-A8C5-ECC9F3942E4B}">
                  <a14:imgProps xmlns:a14="http://schemas.microsoft.com/office/drawing/2010/main">
                    <a14:imgLayer r:embed="rId7">
                      <a14:imgEffect>
                        <a14:colorTemperature colorTemp="6200"/>
                      </a14:imgEffect>
                      <a14:imgEffect>
                        <a14:saturation sat="0"/>
                      </a14:imgEffect>
                    </a14:imgLayer>
                  </a14:imgProps>
                </a:ext>
                <a:ext uri="{28A0092B-C50C-407E-A947-70E740481C1C}">
                  <a14:useLocalDpi xmlns:a14="http://schemas.microsoft.com/office/drawing/2010/main"/>
                </a:ext>
              </a:extLst>
            </a:blip>
            <a:stretch>
              <a:fillRect/>
            </a:stretch>
          </p:blipFill>
          <p:spPr>
            <a:xfrm>
              <a:off x="6178794" y="5806202"/>
              <a:ext cx="1404571" cy="309814"/>
            </a:xfrm>
            <a:prstGeom prst="rect">
              <a:avLst/>
            </a:prstGeom>
          </p:spPr>
        </p:pic>
      </p:grpSp>
    </p:spTree>
    <p:extLst>
      <p:ext uri="{BB962C8B-B14F-4D97-AF65-F5344CB8AC3E}">
        <p14:creationId xmlns:p14="http://schemas.microsoft.com/office/powerpoint/2010/main" val="58816650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80349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forside">
    <p:bg>
      <p:bgPr>
        <a:solidFill>
          <a:schemeClr val="accent4"/>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548866" y="2552978"/>
            <a:ext cx="8046268" cy="901756"/>
          </a:xfrm>
        </p:spPr>
        <p:txBody>
          <a:bodyPr/>
          <a:lstStyle>
            <a:lvl1pPr algn="ctr">
              <a:defRPr b="0" i="0">
                <a:solidFill>
                  <a:schemeClr val="accent1"/>
                </a:solidFill>
                <a:latin typeface="+mn-lt"/>
                <a:ea typeface="Campton Medium" charset="0"/>
                <a:cs typeface="Campton Medium" charset="0"/>
              </a:defRPr>
            </a:lvl1pPr>
          </a:lstStyle>
          <a:p>
            <a:r>
              <a:rPr lang="nb-NO" dirty="0"/>
              <a:t>Klikk for å redigere tittelstil</a:t>
            </a:r>
          </a:p>
        </p:txBody>
      </p:sp>
      <p:sp>
        <p:nvSpPr>
          <p:cNvPr id="9" name="Undertittel 2"/>
          <p:cNvSpPr>
            <a:spLocks noGrp="1"/>
          </p:cNvSpPr>
          <p:nvPr>
            <p:ph type="subTitle" idx="1"/>
          </p:nvPr>
        </p:nvSpPr>
        <p:spPr>
          <a:xfrm>
            <a:off x="1143000" y="3991427"/>
            <a:ext cx="6858000" cy="1655762"/>
          </a:xfrm>
        </p:spPr>
        <p:txBody>
          <a:bodyPr/>
          <a:lstStyle>
            <a:lvl1pPr marL="0" indent="0" algn="ctr">
              <a:buNone/>
              <a:defRPr sz="2400">
                <a:latin typeface="+mn-lt"/>
                <a:ea typeface="Campton Book" charset="0"/>
                <a:cs typeface="Campton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38601" y="1375372"/>
            <a:ext cx="1066799" cy="901756"/>
          </a:xfrm>
          <a:prstGeom prst="rect">
            <a:avLst/>
          </a:prstGeom>
        </p:spPr>
      </p:pic>
      <p:pic>
        <p:nvPicPr>
          <p:cNvPr id="6" name="Bilde 5">
            <a:extLst>
              <a:ext uri="{FF2B5EF4-FFF2-40B4-BE49-F238E27FC236}">
                <a16:creationId xmlns:a16="http://schemas.microsoft.com/office/drawing/2014/main" id="{24065D29-AA58-4CA2-8598-56C22A2E391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04717" y="5851776"/>
            <a:ext cx="2134567" cy="647295"/>
          </a:xfrm>
          <a:prstGeom prst="rect">
            <a:avLst/>
          </a:prstGeom>
        </p:spPr>
      </p:pic>
      <p:pic>
        <p:nvPicPr>
          <p:cNvPr id="7" name="Bilde 6">
            <a:extLst>
              <a:ext uri="{FF2B5EF4-FFF2-40B4-BE49-F238E27FC236}">
                <a16:creationId xmlns:a16="http://schemas.microsoft.com/office/drawing/2014/main" id="{9EB4C474-1A11-4899-A68B-FDD789436D54}"/>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rot="5400000">
            <a:off x="4552950" y="2897023"/>
            <a:ext cx="38100" cy="1447800"/>
          </a:xfrm>
          <a:prstGeom prst="rect">
            <a:avLst/>
          </a:prstGeom>
        </p:spPr>
      </p:pic>
    </p:spTree>
    <p:extLst>
      <p:ext uri="{BB962C8B-B14F-4D97-AF65-F5344CB8AC3E}">
        <p14:creationId xmlns:p14="http://schemas.microsoft.com/office/powerpoint/2010/main" val="33499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95739" y="365126"/>
            <a:ext cx="7583243" cy="1325563"/>
          </a:xfrm>
        </p:spPr>
        <p:txBody>
          <a:bodyPr>
            <a:normAutofit/>
          </a:bodyPr>
          <a:lstStyle>
            <a:lvl1pPr>
              <a:defRPr sz="3600" b="0" i="0">
                <a:solidFill>
                  <a:srgbClr val="268183"/>
                </a:solidFill>
                <a:latin typeface="+mn-lt"/>
                <a:ea typeface="Campton Book" charset="0"/>
                <a:cs typeface="Campton Book" charset="0"/>
              </a:defRPr>
            </a:lvl1pPr>
          </a:lstStyle>
          <a:p>
            <a:r>
              <a:rPr lang="nb-NO" dirty="0"/>
              <a:t>Klikk for å redigere tittelstil</a:t>
            </a:r>
          </a:p>
        </p:txBody>
      </p:sp>
      <p:sp>
        <p:nvSpPr>
          <p:cNvPr id="3" name="Plassholder for innhold 2"/>
          <p:cNvSpPr>
            <a:spLocks noGrp="1"/>
          </p:cNvSpPr>
          <p:nvPr>
            <p:ph idx="1"/>
          </p:nvPr>
        </p:nvSpPr>
        <p:spPr>
          <a:xfrm>
            <a:off x="895738" y="1825625"/>
            <a:ext cx="7583244" cy="4180320"/>
          </a:xfrm>
        </p:spPr>
        <p:txBody>
          <a:bodyPr>
            <a:normAutofit/>
          </a:bodyPr>
          <a:lstStyle>
            <a:lvl1pPr>
              <a:buClr>
                <a:schemeClr val="accent3"/>
              </a:buClr>
              <a:defRPr sz="2800" b="0" i="0">
                <a:latin typeface="+mn-lt"/>
                <a:ea typeface="Campton Light" charset="0"/>
                <a:cs typeface="Campton Light" charset="0"/>
              </a:defRPr>
            </a:lvl1pPr>
            <a:lvl2pPr>
              <a:buClr>
                <a:schemeClr val="accent3"/>
              </a:buClr>
              <a:defRPr sz="2400" b="0" i="0">
                <a:latin typeface="+mn-lt"/>
                <a:ea typeface="Campton Light" charset="0"/>
                <a:cs typeface="Campton Light" charset="0"/>
              </a:defRPr>
            </a:lvl2pPr>
            <a:lvl3pPr>
              <a:buClr>
                <a:schemeClr val="accent3"/>
              </a:buClr>
              <a:defRPr sz="2000" b="0" i="0">
                <a:latin typeface="+mn-lt"/>
                <a:ea typeface="Campton Light" charset="0"/>
                <a:cs typeface="Campton Light" charset="0"/>
              </a:defRPr>
            </a:lvl3pPr>
            <a:lvl4pPr>
              <a:buClr>
                <a:schemeClr val="accent3"/>
              </a:buClr>
              <a:defRPr sz="1800" b="0" i="0">
                <a:latin typeface="+mn-lt"/>
                <a:ea typeface="Campton Light" charset="0"/>
                <a:cs typeface="Campton Light" charset="0"/>
              </a:defRPr>
            </a:lvl4pPr>
            <a:lvl5pPr>
              <a:buClr>
                <a:schemeClr val="accent3"/>
              </a:buClr>
              <a:defRPr sz="1800" b="0" i="0">
                <a:latin typeface="+mn-lt"/>
                <a:ea typeface="Campton Light" charset="0"/>
                <a:cs typeface="Campton Light"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7" name="Bild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2125" y="0"/>
            <a:ext cx="38100" cy="1447800"/>
          </a:xfrm>
          <a:prstGeom prst="rect">
            <a:avLst/>
          </a:prstGeom>
        </p:spPr>
      </p:pic>
      <p:pic>
        <p:nvPicPr>
          <p:cNvPr id="8" name="Bild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22692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tel og innho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95739" y="365126"/>
            <a:ext cx="7583243" cy="1325563"/>
          </a:xfrm>
        </p:spPr>
        <p:txBody>
          <a:bodyPr>
            <a:normAutofit/>
          </a:bodyPr>
          <a:lstStyle>
            <a:lvl1pPr>
              <a:defRPr sz="3600" b="0" i="0">
                <a:solidFill>
                  <a:srgbClr val="268183"/>
                </a:solidFill>
                <a:latin typeface="+mn-lt"/>
                <a:ea typeface="Campton Book" charset="0"/>
                <a:cs typeface="Campton Book" charset="0"/>
              </a:defRPr>
            </a:lvl1pPr>
          </a:lstStyle>
          <a:p>
            <a:r>
              <a:rPr lang="nb-NO" dirty="0"/>
              <a:t>Klikk for å redigere tittelstil</a:t>
            </a:r>
          </a:p>
        </p:txBody>
      </p:sp>
      <p:sp>
        <p:nvSpPr>
          <p:cNvPr id="3" name="Plassholder for innhold 2"/>
          <p:cNvSpPr>
            <a:spLocks noGrp="1"/>
          </p:cNvSpPr>
          <p:nvPr>
            <p:ph idx="1"/>
          </p:nvPr>
        </p:nvSpPr>
        <p:spPr>
          <a:xfrm>
            <a:off x="895738" y="1825625"/>
            <a:ext cx="7583244" cy="4180320"/>
          </a:xfrm>
        </p:spPr>
        <p:txBody>
          <a:bodyPr>
            <a:normAutofit/>
          </a:bodyPr>
          <a:lstStyle>
            <a:lvl1pPr>
              <a:buClr>
                <a:schemeClr val="accent3"/>
              </a:buClr>
              <a:defRPr sz="2800" b="0" i="0">
                <a:latin typeface="+mn-lt"/>
                <a:ea typeface="Campton Light" charset="0"/>
                <a:cs typeface="Campton Light" charset="0"/>
              </a:defRPr>
            </a:lvl1pPr>
            <a:lvl2pPr>
              <a:buClr>
                <a:schemeClr val="accent3"/>
              </a:buClr>
              <a:defRPr sz="2400" b="0" i="0">
                <a:latin typeface="+mn-lt"/>
                <a:ea typeface="Campton Light" charset="0"/>
                <a:cs typeface="Campton Light" charset="0"/>
              </a:defRPr>
            </a:lvl2pPr>
            <a:lvl3pPr>
              <a:buClr>
                <a:schemeClr val="accent3"/>
              </a:buClr>
              <a:defRPr sz="2000" b="0" i="0">
                <a:latin typeface="+mn-lt"/>
                <a:ea typeface="Campton Light" charset="0"/>
                <a:cs typeface="Campton Light" charset="0"/>
              </a:defRPr>
            </a:lvl3pPr>
            <a:lvl4pPr>
              <a:buClr>
                <a:schemeClr val="accent3"/>
              </a:buClr>
              <a:defRPr sz="1800" b="0" i="0">
                <a:latin typeface="+mn-lt"/>
                <a:ea typeface="Campton Light" charset="0"/>
                <a:cs typeface="Campton Light" charset="0"/>
              </a:defRPr>
            </a:lvl4pPr>
            <a:lvl5pPr>
              <a:buClr>
                <a:schemeClr val="accent3"/>
              </a:buClr>
              <a:defRPr sz="1800" b="0" i="0">
                <a:latin typeface="+mn-lt"/>
                <a:ea typeface="Campton Light" charset="0"/>
                <a:cs typeface="Campton Light"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8" name="Bild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404041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tel og innho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95739" y="365126"/>
            <a:ext cx="7583243" cy="1325563"/>
          </a:xfrm>
        </p:spPr>
        <p:txBody>
          <a:bodyPr>
            <a:normAutofit/>
          </a:bodyPr>
          <a:lstStyle>
            <a:lvl1pPr>
              <a:defRPr sz="3600" b="0" i="0">
                <a:solidFill>
                  <a:srgbClr val="268183"/>
                </a:solidFill>
                <a:latin typeface="+mn-lt"/>
                <a:ea typeface="Campton Book" charset="0"/>
                <a:cs typeface="Campton Book" charset="0"/>
              </a:defRPr>
            </a:lvl1pPr>
          </a:lstStyle>
          <a:p>
            <a:r>
              <a:rPr lang="nb-NO" dirty="0"/>
              <a:t>Klikk for å redigere tittelstil</a:t>
            </a:r>
          </a:p>
        </p:txBody>
      </p:sp>
      <p:sp>
        <p:nvSpPr>
          <p:cNvPr id="3" name="Plassholder for innhold 2"/>
          <p:cNvSpPr>
            <a:spLocks noGrp="1"/>
          </p:cNvSpPr>
          <p:nvPr>
            <p:ph idx="1"/>
          </p:nvPr>
        </p:nvSpPr>
        <p:spPr>
          <a:xfrm>
            <a:off x="895738" y="1825625"/>
            <a:ext cx="7583244" cy="4180320"/>
          </a:xfrm>
        </p:spPr>
        <p:txBody>
          <a:bodyPr>
            <a:normAutofit/>
          </a:bodyPr>
          <a:lstStyle>
            <a:lvl1pPr>
              <a:buClr>
                <a:schemeClr val="accent3"/>
              </a:buClr>
              <a:defRPr sz="2800" b="0" i="0">
                <a:latin typeface="+mn-lt"/>
                <a:ea typeface="Campton Light" charset="0"/>
                <a:cs typeface="Campton Light" charset="0"/>
              </a:defRPr>
            </a:lvl1pPr>
            <a:lvl2pPr>
              <a:buClr>
                <a:schemeClr val="accent3"/>
              </a:buClr>
              <a:defRPr sz="2400" b="0" i="0">
                <a:latin typeface="+mn-lt"/>
                <a:ea typeface="Campton Light" charset="0"/>
                <a:cs typeface="Campton Light" charset="0"/>
              </a:defRPr>
            </a:lvl2pPr>
            <a:lvl3pPr>
              <a:buClr>
                <a:schemeClr val="accent3"/>
              </a:buClr>
              <a:defRPr sz="2000" b="0" i="0">
                <a:latin typeface="+mn-lt"/>
                <a:ea typeface="Campton Light" charset="0"/>
                <a:cs typeface="Campton Light" charset="0"/>
              </a:defRPr>
            </a:lvl3pPr>
            <a:lvl4pPr>
              <a:buClr>
                <a:schemeClr val="accent3"/>
              </a:buClr>
              <a:defRPr sz="1800" b="0" i="0">
                <a:latin typeface="+mn-lt"/>
                <a:ea typeface="Campton Light" charset="0"/>
                <a:cs typeface="Campton Light" charset="0"/>
              </a:defRPr>
            </a:lvl4pPr>
            <a:lvl5pPr>
              <a:buClr>
                <a:schemeClr val="accent3"/>
              </a:buClr>
              <a:defRPr sz="1800" b="0" i="0">
                <a:latin typeface="+mn-lt"/>
                <a:ea typeface="Campton Light" charset="0"/>
                <a:cs typeface="Campton Light"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7" name="Bild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2125" y="0"/>
            <a:ext cx="38100" cy="1447800"/>
          </a:xfrm>
          <a:prstGeom prst="rect">
            <a:avLst/>
          </a:prstGeom>
        </p:spPr>
      </p:pic>
    </p:spTree>
    <p:extLst>
      <p:ext uri="{BB962C8B-B14F-4D97-AF65-F5344CB8AC3E}">
        <p14:creationId xmlns:p14="http://schemas.microsoft.com/office/powerpoint/2010/main" val="158893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896400" y="365126"/>
            <a:ext cx="7582582" cy="1325563"/>
          </a:xfrm>
        </p:spPr>
        <p:txBody>
          <a:bodyPr>
            <a:normAutofit/>
          </a:bodyPr>
          <a:lstStyle>
            <a:lvl1pPr>
              <a:defRPr sz="3600">
                <a:solidFill>
                  <a:srgbClr val="268183"/>
                </a:solidFill>
                <a:latin typeface="+mn-lt"/>
                <a:ea typeface="Campton Book" charset="0"/>
                <a:cs typeface="Campton Book" charset="0"/>
              </a:defRPr>
            </a:lvl1pPr>
          </a:lstStyle>
          <a:p>
            <a:r>
              <a:rPr lang="nb-NO" dirty="0"/>
              <a:t>Klikk for å redigere tittelstil</a:t>
            </a:r>
          </a:p>
        </p:txBody>
      </p:sp>
      <p:sp>
        <p:nvSpPr>
          <p:cNvPr id="3" name="Plassholder for innhold 2"/>
          <p:cNvSpPr>
            <a:spLocks noGrp="1"/>
          </p:cNvSpPr>
          <p:nvPr>
            <p:ph sz="half" idx="1"/>
          </p:nvPr>
        </p:nvSpPr>
        <p:spPr>
          <a:xfrm>
            <a:off x="896399" y="1825626"/>
            <a:ext cx="3726000" cy="4117975"/>
          </a:xfrm>
        </p:spPr>
        <p:txBody>
          <a:bodyPr>
            <a:normAutofit/>
          </a:bodyPr>
          <a:lstStyle>
            <a:lvl1pPr>
              <a:buClr>
                <a:schemeClr val="accent3"/>
              </a:buClr>
              <a:defRPr sz="2400" b="0" i="0">
                <a:latin typeface="+mn-lt"/>
                <a:ea typeface="Campton Light" charset="0"/>
                <a:cs typeface="Campton Light" charset="0"/>
              </a:defRPr>
            </a:lvl1pPr>
            <a:lvl2pPr>
              <a:buClr>
                <a:schemeClr val="accent3"/>
              </a:buClr>
              <a:defRPr sz="2000" b="0" i="0">
                <a:latin typeface="+mn-lt"/>
                <a:ea typeface="Campton Light" charset="0"/>
                <a:cs typeface="Campton Light" charset="0"/>
              </a:defRPr>
            </a:lvl2pPr>
            <a:lvl3pPr>
              <a:buClr>
                <a:schemeClr val="accent3"/>
              </a:buClr>
              <a:defRPr sz="1800" b="0" i="0">
                <a:latin typeface="+mn-lt"/>
                <a:ea typeface="Campton Light" charset="0"/>
                <a:cs typeface="Campton Light" charset="0"/>
              </a:defRPr>
            </a:lvl3pPr>
            <a:lvl4pPr>
              <a:buClr>
                <a:schemeClr val="accent3"/>
              </a:buClr>
              <a:defRPr sz="1600" b="0" i="0">
                <a:latin typeface="+mn-lt"/>
                <a:ea typeface="Campton Light" charset="0"/>
                <a:cs typeface="Campton Light" charset="0"/>
              </a:defRPr>
            </a:lvl4pPr>
            <a:lvl5pPr>
              <a:buClr>
                <a:schemeClr val="accent3"/>
              </a:buClr>
              <a:defRPr sz="1600" b="0" i="0">
                <a:latin typeface="+mn-lt"/>
                <a:ea typeface="Campton Light" charset="0"/>
                <a:cs typeface="Campton Light"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818003" y="1826014"/>
            <a:ext cx="3660979" cy="4117586"/>
          </a:xfrm>
        </p:spPr>
        <p:txBody>
          <a:bodyPr>
            <a:normAutofit/>
          </a:bodyPr>
          <a:lstStyle>
            <a:lvl1pPr>
              <a:buClr>
                <a:schemeClr val="accent3"/>
              </a:buClr>
              <a:defRPr sz="2400" b="0" i="0">
                <a:latin typeface="+mn-lt"/>
                <a:ea typeface="Campton Light" charset="0"/>
                <a:cs typeface="Campton Light" charset="0"/>
              </a:defRPr>
            </a:lvl1pPr>
            <a:lvl2pPr>
              <a:buClr>
                <a:schemeClr val="accent3"/>
              </a:buClr>
              <a:defRPr sz="2000" b="0" i="0">
                <a:latin typeface="+mn-lt"/>
                <a:ea typeface="Campton Light" charset="0"/>
                <a:cs typeface="Campton Light" charset="0"/>
              </a:defRPr>
            </a:lvl2pPr>
            <a:lvl3pPr>
              <a:buClr>
                <a:schemeClr val="accent3"/>
              </a:buClr>
              <a:defRPr sz="1800" b="0" i="0">
                <a:latin typeface="+mn-lt"/>
                <a:ea typeface="Campton Light" charset="0"/>
                <a:cs typeface="Campton Light" charset="0"/>
              </a:defRPr>
            </a:lvl3pPr>
            <a:lvl4pPr>
              <a:buClr>
                <a:schemeClr val="accent3"/>
              </a:buClr>
              <a:defRPr sz="1600" b="0" i="0">
                <a:latin typeface="+mn-lt"/>
                <a:ea typeface="Campton Light" charset="0"/>
                <a:cs typeface="Campton Light" charset="0"/>
              </a:defRPr>
            </a:lvl4pPr>
            <a:lvl5pPr>
              <a:buClr>
                <a:schemeClr val="accent3"/>
              </a:buClr>
              <a:defRPr sz="1600" b="0" i="0">
                <a:latin typeface="+mn-lt"/>
                <a:ea typeface="Campton Light" charset="0"/>
                <a:cs typeface="Campton Light"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8" name="Bild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2128" y="0"/>
            <a:ext cx="38100" cy="1447800"/>
          </a:xfrm>
          <a:prstGeom prst="rect">
            <a:avLst/>
          </a:prstGeom>
        </p:spPr>
      </p:pic>
      <p:pic>
        <p:nvPicPr>
          <p:cNvPr id="9" name="Bild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11474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hold med bilde høyre">
    <p:spTree>
      <p:nvGrpSpPr>
        <p:cNvPr id="1" name=""/>
        <p:cNvGrpSpPr/>
        <p:nvPr/>
      </p:nvGrpSpPr>
      <p:grpSpPr>
        <a:xfrm>
          <a:off x="0" y="0"/>
          <a:ext cx="0" cy="0"/>
          <a:chOff x="0" y="0"/>
          <a:chExt cx="0" cy="0"/>
        </a:xfrm>
      </p:grpSpPr>
      <p:sp>
        <p:nvSpPr>
          <p:cNvPr id="2" name="Tittel 1"/>
          <p:cNvSpPr>
            <a:spLocks noGrp="1"/>
          </p:cNvSpPr>
          <p:nvPr>
            <p:ph type="title"/>
          </p:nvPr>
        </p:nvSpPr>
        <p:spPr>
          <a:xfrm>
            <a:off x="896400" y="457200"/>
            <a:ext cx="2949178" cy="1600200"/>
          </a:xfrm>
        </p:spPr>
        <p:txBody>
          <a:bodyPr anchor="ctr"/>
          <a:lstStyle>
            <a:lvl1pPr>
              <a:defRPr sz="3200">
                <a:solidFill>
                  <a:srgbClr val="268183"/>
                </a:solidFill>
              </a:defRPr>
            </a:lvl1pPr>
          </a:lstStyle>
          <a:p>
            <a:r>
              <a:rPr lang="nb-NO" dirty="0"/>
              <a:t>Klikk for å redigere tittelstil</a:t>
            </a:r>
          </a:p>
        </p:txBody>
      </p:sp>
      <p:sp>
        <p:nvSpPr>
          <p:cNvPr id="3" name="Plassholder for bilde 2"/>
          <p:cNvSpPr>
            <a:spLocks noGrp="1"/>
          </p:cNvSpPr>
          <p:nvPr>
            <p:ph type="pic" idx="1"/>
          </p:nvPr>
        </p:nvSpPr>
        <p:spPr>
          <a:xfrm>
            <a:off x="3967842" y="681136"/>
            <a:ext cx="4511140" cy="51799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hasCustomPrompt="1"/>
          </p:nvPr>
        </p:nvSpPr>
        <p:spPr>
          <a:xfrm>
            <a:off x="896400" y="2239348"/>
            <a:ext cx="2949178" cy="3621703"/>
          </a:xfrm>
        </p:spPr>
        <p:txBody>
          <a:bodyPr>
            <a:normAutofit/>
          </a:bodyPr>
          <a:lstStyle>
            <a:lvl1pPr marL="0" indent="0">
              <a:lnSpc>
                <a:spcPct val="1000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 </a:t>
            </a:r>
            <a:r>
              <a:rPr lang="nb-NO" dirty="0" err="1"/>
              <a:t>eesfnhef</a:t>
            </a:r>
            <a:r>
              <a:rPr lang="nb-NO" dirty="0"/>
              <a:t> </a:t>
            </a:r>
            <a:r>
              <a:rPr lang="nb-NO" dirty="0" err="1"/>
              <a:t>efe</a:t>
            </a:r>
            <a:r>
              <a:rPr lang="nb-NO" dirty="0"/>
              <a:t> </a:t>
            </a:r>
            <a:r>
              <a:rPr lang="nb-NO" dirty="0" err="1"/>
              <a:t>ege</a:t>
            </a:r>
            <a:r>
              <a:rPr lang="nb-NO" dirty="0"/>
              <a:t> </a:t>
            </a:r>
            <a:r>
              <a:rPr lang="nb-NO" dirty="0" err="1"/>
              <a:t>eg</a:t>
            </a:r>
            <a:r>
              <a:rPr lang="nb-NO" dirty="0"/>
              <a:t> </a:t>
            </a:r>
            <a:r>
              <a:rPr lang="nb-NO" dirty="0" err="1"/>
              <a:t>rwrøl</a:t>
            </a:r>
            <a:r>
              <a:rPr lang="nb-NO" dirty="0"/>
              <a:t>, </a:t>
            </a:r>
            <a:r>
              <a:rPr lang="nb-NO" dirty="0" err="1"/>
              <a:t>etoeg</a:t>
            </a:r>
            <a:r>
              <a:rPr lang="nb-NO" dirty="0"/>
              <a:t>, </a:t>
            </a:r>
            <a:r>
              <a:rPr lang="nb-NO" dirty="0" err="1"/>
              <a:t>e,eg</a:t>
            </a:r>
            <a:r>
              <a:rPr lang="nb-NO" dirty="0"/>
              <a:t> </a:t>
            </a:r>
            <a:r>
              <a:rPr lang="nb-NO" dirty="0" err="1"/>
              <a:t>rgorgo</a:t>
            </a:r>
            <a:r>
              <a:rPr lang="nb-NO" dirty="0"/>
              <a:t> </a:t>
            </a:r>
            <a:r>
              <a:rPr lang="nb-NO" dirty="0" err="1"/>
              <a:t>rog</a:t>
            </a:r>
            <a:endParaRPr lang="nb-NO" dirty="0"/>
          </a:p>
        </p:txBody>
      </p:sp>
      <p:pic>
        <p:nvPicPr>
          <p:cNvPr id="10" name="Bild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100" y="0"/>
            <a:ext cx="38100" cy="1447800"/>
          </a:xfrm>
          <a:prstGeom prst="rect">
            <a:avLst/>
          </a:prstGeom>
        </p:spPr>
      </p:pic>
      <p:pic>
        <p:nvPicPr>
          <p:cNvPr id="9" name="Bild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189369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 med bilde venstre">
    <p:spTree>
      <p:nvGrpSpPr>
        <p:cNvPr id="1" name=""/>
        <p:cNvGrpSpPr/>
        <p:nvPr/>
      </p:nvGrpSpPr>
      <p:grpSpPr>
        <a:xfrm>
          <a:off x="0" y="0"/>
          <a:ext cx="0" cy="0"/>
          <a:chOff x="0" y="0"/>
          <a:chExt cx="0" cy="0"/>
        </a:xfrm>
      </p:grpSpPr>
      <p:sp>
        <p:nvSpPr>
          <p:cNvPr id="2" name="Tittel 1"/>
          <p:cNvSpPr>
            <a:spLocks noGrp="1"/>
          </p:cNvSpPr>
          <p:nvPr>
            <p:ph type="title"/>
          </p:nvPr>
        </p:nvSpPr>
        <p:spPr>
          <a:xfrm>
            <a:off x="5455227" y="457200"/>
            <a:ext cx="3023755" cy="1600200"/>
          </a:xfrm>
        </p:spPr>
        <p:txBody>
          <a:bodyPr anchor="b"/>
          <a:lstStyle>
            <a:lvl1pPr>
              <a:defRPr sz="3200"/>
            </a:lvl1pPr>
          </a:lstStyle>
          <a:p>
            <a:r>
              <a:rPr lang="nb-NO" dirty="0"/>
              <a:t>Klikk for å redigere tittelstil</a:t>
            </a:r>
          </a:p>
        </p:txBody>
      </p:sp>
      <p:sp>
        <p:nvSpPr>
          <p:cNvPr id="3" name="Plassholder for bilde 2"/>
          <p:cNvSpPr>
            <a:spLocks noGrp="1"/>
          </p:cNvSpPr>
          <p:nvPr>
            <p:ph type="pic" idx="1"/>
          </p:nvPr>
        </p:nvSpPr>
        <p:spPr>
          <a:xfrm>
            <a:off x="888476" y="680989"/>
            <a:ext cx="4418681" cy="51799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5455227" y="2239201"/>
            <a:ext cx="3023756" cy="3621703"/>
          </a:xfrm>
        </p:spPr>
        <p:txBody>
          <a:bodyPr>
            <a:normAutofit/>
          </a:bodyPr>
          <a:lstStyle>
            <a:lvl1pPr marL="0" indent="0">
              <a:lnSpc>
                <a:spcPct val="1000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a:t>
            </a:r>
          </a:p>
        </p:txBody>
      </p:sp>
      <p:pic>
        <p:nvPicPr>
          <p:cNvPr id="10" name="Bild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100" y="0"/>
            <a:ext cx="38100" cy="1447800"/>
          </a:xfrm>
          <a:prstGeom prst="rect">
            <a:avLst/>
          </a:prstGeom>
        </p:spPr>
      </p:pic>
      <p:pic>
        <p:nvPicPr>
          <p:cNvPr id="9" name="Bild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896400" y="365126"/>
            <a:ext cx="7582582" cy="1325563"/>
          </a:xfrm>
        </p:spPr>
        <p:txBody>
          <a:bodyPr>
            <a:normAutofit/>
          </a:bodyPr>
          <a:lstStyle>
            <a:lvl1pPr>
              <a:defRPr sz="3600">
                <a:solidFill>
                  <a:srgbClr val="268183"/>
                </a:solidFill>
              </a:defRPr>
            </a:lvl1pPr>
          </a:lstStyle>
          <a:p>
            <a:r>
              <a:rPr lang="nb-NO" dirty="0"/>
              <a:t>Klikk for å redigere tittelstil</a:t>
            </a:r>
          </a:p>
        </p:txBody>
      </p:sp>
      <p:sp>
        <p:nvSpPr>
          <p:cNvPr id="7" name="Plassholder for tabell 6"/>
          <p:cNvSpPr>
            <a:spLocks noGrp="1"/>
          </p:cNvSpPr>
          <p:nvPr>
            <p:ph type="tbl" sz="quarter" idx="13"/>
          </p:nvPr>
        </p:nvSpPr>
        <p:spPr>
          <a:xfrm>
            <a:off x="896400" y="1854200"/>
            <a:ext cx="7582582" cy="3767138"/>
          </a:xfrm>
        </p:spPr>
        <p:txBody>
          <a:bodyPr>
            <a:normAutofit/>
          </a:bodyPr>
          <a:lstStyle>
            <a:lvl1pPr>
              <a:defRPr sz="2200"/>
            </a:lvl1pPr>
          </a:lstStyle>
          <a:p>
            <a:r>
              <a:rPr lang="nb-NO" dirty="0"/>
              <a:t>Klikk ikonet for å legge til en tabell</a:t>
            </a:r>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100" y="0"/>
            <a:ext cx="38100" cy="1447800"/>
          </a:xfrm>
          <a:prstGeom prst="rect">
            <a:avLst/>
          </a:prstGeom>
        </p:spPr>
      </p:pic>
      <p:pic>
        <p:nvPicPr>
          <p:cNvPr id="8" name="Bild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5738" y="6206222"/>
            <a:ext cx="1417063" cy="430553"/>
          </a:xfrm>
          <a:prstGeom prst="rect">
            <a:avLst/>
          </a:prstGeom>
        </p:spPr>
      </p:pic>
    </p:spTree>
    <p:extLst>
      <p:ext uri="{BB962C8B-B14F-4D97-AF65-F5344CB8AC3E}">
        <p14:creationId xmlns:p14="http://schemas.microsoft.com/office/powerpoint/2010/main" val="152380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96400" y="365126"/>
            <a:ext cx="761895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96400" y="1825625"/>
            <a:ext cx="761895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7588520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8" r:id="rId4"/>
    <p:sldLayoutId id="2147483679" r:id="rId5"/>
    <p:sldLayoutId id="2147483652" r:id="rId6"/>
    <p:sldLayoutId id="2147483657" r:id="rId7"/>
    <p:sldLayoutId id="2147483662" r:id="rId8"/>
    <p:sldLayoutId id="2147483658" r:id="rId9"/>
    <p:sldLayoutId id="2147483663" r:id="rId10"/>
    <p:sldLayoutId id="2147483654" r:id="rId11"/>
    <p:sldLayoutId id="2147483655" r:id="rId12"/>
    <p:sldLayoutId id="2147483677" r:id="rId13"/>
    <p:sldLayoutId id="2147483661" r:id="rId14"/>
    <p:sldLayoutId id="2147483680" r:id="rId15"/>
  </p:sldLayoutIdLst>
  <p:hf hdr="0" ftr="0"/>
  <p:txStyles>
    <p:titleStyle>
      <a:lvl1pPr algn="l" defTabSz="914400" rtl="0" eaLnBrk="1" latinLnBrk="0" hangingPunct="1">
        <a:lnSpc>
          <a:spcPct val="90000"/>
        </a:lnSpc>
        <a:spcBef>
          <a:spcPct val="0"/>
        </a:spcBef>
        <a:buNone/>
        <a:defRPr sz="4400" kern="1200">
          <a:solidFill>
            <a:srgbClr val="268183"/>
          </a:solidFill>
          <a:latin typeface="+mn-lt"/>
          <a:ea typeface="Campton Book" charset="0"/>
          <a:cs typeface="Campton Book" charset="0"/>
        </a:defRPr>
      </a:lvl1pPr>
    </p:titleStyle>
    <p:bodyStyle>
      <a:lvl1pPr marL="228600" indent="-228600" algn="l" defTabSz="914400" rtl="0" eaLnBrk="1" latinLnBrk="0" hangingPunct="1">
        <a:lnSpc>
          <a:spcPct val="90000"/>
        </a:lnSpc>
        <a:spcBef>
          <a:spcPts val="1000"/>
        </a:spcBef>
        <a:buClr>
          <a:schemeClr val="accent3"/>
        </a:buClr>
        <a:buFont typeface="Arial"/>
        <a:buChar char="•"/>
        <a:defRPr sz="2800" kern="1200">
          <a:solidFill>
            <a:schemeClr val="tx1"/>
          </a:solidFill>
          <a:latin typeface="+mn-lt"/>
          <a:ea typeface="Campton Book" charset="0"/>
          <a:cs typeface="Campton Book" charset="0"/>
        </a:defRPr>
      </a:lvl1pPr>
      <a:lvl2pPr marL="685800" indent="-228600" algn="l" defTabSz="914400" rtl="0" eaLnBrk="1" latinLnBrk="0" hangingPunct="1">
        <a:lnSpc>
          <a:spcPct val="90000"/>
        </a:lnSpc>
        <a:spcBef>
          <a:spcPts val="500"/>
        </a:spcBef>
        <a:buClr>
          <a:schemeClr val="accent3"/>
        </a:buClr>
        <a:buFont typeface="Arial"/>
        <a:buChar char="•"/>
        <a:defRPr sz="2400" kern="1200">
          <a:solidFill>
            <a:schemeClr val="tx1"/>
          </a:solidFill>
          <a:latin typeface="+mn-lt"/>
          <a:ea typeface="Campton Book" charset="0"/>
          <a:cs typeface="Campton Book" charset="0"/>
        </a:defRPr>
      </a:lvl2pPr>
      <a:lvl3pPr marL="1143000" indent="-228600" algn="l" defTabSz="914400" rtl="0" eaLnBrk="1" latinLnBrk="0" hangingPunct="1">
        <a:lnSpc>
          <a:spcPct val="90000"/>
        </a:lnSpc>
        <a:spcBef>
          <a:spcPts val="500"/>
        </a:spcBef>
        <a:buClr>
          <a:schemeClr val="accent3"/>
        </a:buClr>
        <a:buFont typeface="Arial"/>
        <a:buChar char="•"/>
        <a:defRPr sz="2000" kern="1200">
          <a:solidFill>
            <a:schemeClr val="tx1"/>
          </a:solidFill>
          <a:latin typeface="+mn-lt"/>
          <a:ea typeface="Campton Book" charset="0"/>
          <a:cs typeface="Campton Book" charset="0"/>
        </a:defRPr>
      </a:lvl3pPr>
      <a:lvl4pPr marL="1600200" indent="-228600" algn="l" defTabSz="914400" rtl="0" eaLnBrk="1" latinLnBrk="0" hangingPunct="1">
        <a:lnSpc>
          <a:spcPct val="90000"/>
        </a:lnSpc>
        <a:spcBef>
          <a:spcPts val="500"/>
        </a:spcBef>
        <a:buClr>
          <a:schemeClr val="accent3"/>
        </a:buClr>
        <a:buFont typeface="Arial"/>
        <a:buChar char="•"/>
        <a:defRPr sz="1800" kern="1200">
          <a:solidFill>
            <a:schemeClr val="tx1"/>
          </a:solidFill>
          <a:latin typeface="+mn-lt"/>
          <a:ea typeface="Campton Book" charset="0"/>
          <a:cs typeface="Campton Book" charset="0"/>
        </a:defRPr>
      </a:lvl4pPr>
      <a:lvl5pPr marL="2057400" indent="-228600" algn="l" defTabSz="914400" rtl="0" eaLnBrk="1" latinLnBrk="0" hangingPunct="1">
        <a:lnSpc>
          <a:spcPct val="90000"/>
        </a:lnSpc>
        <a:spcBef>
          <a:spcPts val="500"/>
        </a:spcBef>
        <a:buClr>
          <a:schemeClr val="accent3"/>
        </a:buClr>
        <a:buFont typeface="Arial"/>
        <a:buChar char="•"/>
        <a:defRPr sz="1800" kern="1200">
          <a:solidFill>
            <a:schemeClr val="tx1"/>
          </a:solidFill>
          <a:latin typeface="+mn-lt"/>
          <a:ea typeface="Campton Book" charset="0"/>
          <a:cs typeface="Campton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71179" y="2556218"/>
            <a:ext cx="7801641" cy="1674976"/>
          </a:xfrm>
        </p:spPr>
        <p:txBody>
          <a:bodyPr>
            <a:normAutofit fontScale="90000"/>
          </a:bodyPr>
          <a:lstStyle/>
          <a:p>
            <a:pPr>
              <a:lnSpc>
                <a:spcPct val="120000"/>
              </a:lnSpc>
            </a:pPr>
            <a:r>
              <a:rPr lang="nb-NO" dirty="0">
                <a:solidFill>
                  <a:srgbClr val="268183"/>
                </a:solidFill>
              </a:rPr>
              <a:t>Egenvurdering i matematikk</a:t>
            </a:r>
            <a:br>
              <a:rPr lang="nb-NO" dirty="0">
                <a:solidFill>
                  <a:srgbClr val="268183"/>
                </a:solidFill>
              </a:rPr>
            </a:br>
            <a:r>
              <a:rPr lang="nb-NO" sz="3200" dirty="0">
                <a:solidFill>
                  <a:srgbClr val="268183"/>
                </a:solidFill>
              </a:rPr>
              <a:t>B – Samarbeid</a:t>
            </a:r>
            <a:endParaRPr lang="nb-NO" dirty="0">
              <a:solidFill>
                <a:srgbClr val="268183"/>
              </a:solidFill>
            </a:endParaRPr>
          </a:p>
        </p:txBody>
      </p:sp>
      <p:sp>
        <p:nvSpPr>
          <p:cNvPr id="4" name="Undertittel 3">
            <a:extLst>
              <a:ext uri="{FF2B5EF4-FFF2-40B4-BE49-F238E27FC236}">
                <a16:creationId xmlns:a16="http://schemas.microsoft.com/office/drawing/2014/main" id="{DD7B2E6B-256D-4F96-A706-945018535340}"/>
              </a:ext>
            </a:extLst>
          </p:cNvPr>
          <p:cNvSpPr>
            <a:spLocks noGrp="1"/>
          </p:cNvSpPr>
          <p:nvPr>
            <p:ph type="subTitle" idx="1"/>
          </p:nvPr>
        </p:nvSpPr>
        <p:spPr>
          <a:xfrm>
            <a:off x="1931783" y="1912281"/>
            <a:ext cx="5280434" cy="442989"/>
          </a:xfrm>
        </p:spPr>
        <p:txBody>
          <a:bodyPr/>
          <a:lstStyle/>
          <a:p>
            <a:r>
              <a:rPr lang="nb-NO" dirty="0"/>
              <a:t>Modul </a:t>
            </a:r>
            <a:r>
              <a:rPr lang="nb-NO" dirty="0" smtClean="0"/>
              <a:t>4M</a:t>
            </a:r>
            <a:endParaRPr lang="nb-NO" dirty="0"/>
          </a:p>
        </p:txBody>
      </p:sp>
    </p:spTree>
    <p:extLst>
      <p:ext uri="{BB962C8B-B14F-4D97-AF65-F5344CB8AC3E}">
        <p14:creationId xmlns:p14="http://schemas.microsoft.com/office/powerpoint/2010/main" val="184556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t>Oppsummering</a:t>
            </a:r>
            <a:endParaRPr lang="nb-NO" dirty="0">
              <a:solidFill>
                <a:srgbClr val="268183"/>
              </a:solidFill>
            </a:endParaRPr>
          </a:p>
        </p:txBody>
      </p:sp>
      <p:sp>
        <p:nvSpPr>
          <p:cNvPr id="3" name="Plassholder for innhold 2"/>
          <p:cNvSpPr>
            <a:spLocks noGrp="1"/>
          </p:cNvSpPr>
          <p:nvPr>
            <p:ph idx="1"/>
          </p:nvPr>
        </p:nvSpPr>
        <p:spPr/>
        <p:txBody>
          <a:bodyPr>
            <a:normAutofit/>
          </a:bodyPr>
          <a:lstStyle/>
          <a:p>
            <a:r>
              <a:rPr lang="nb-NO" sz="2200" dirty="0"/>
              <a:t>Oppsummer i plenum der hver gruppe kortfattet deler det de har diskutert i gruppearbeidet.</a:t>
            </a:r>
          </a:p>
        </p:txBody>
      </p:sp>
    </p:spTree>
    <p:extLst>
      <p:ext uri="{BB962C8B-B14F-4D97-AF65-F5344CB8AC3E}">
        <p14:creationId xmlns:p14="http://schemas.microsoft.com/office/powerpoint/2010/main" val="22599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normAutofit/>
          </a:bodyPr>
          <a:lstStyle/>
          <a:p>
            <a:r>
              <a:rPr lang="nb-NO" dirty="0"/>
              <a:t>Planlegg egen undervisning </a:t>
            </a:r>
          </a:p>
        </p:txBody>
      </p:sp>
      <p:sp>
        <p:nvSpPr>
          <p:cNvPr id="5" name="Undertittel 4">
            <a:extLst>
              <a:ext uri="{FF2B5EF4-FFF2-40B4-BE49-F238E27FC236}">
                <a16:creationId xmlns:a16="http://schemas.microsoft.com/office/drawing/2014/main" id="{A883D46C-4712-4EFB-BB3D-1EF2FC8AE20C}"/>
              </a:ext>
            </a:extLst>
          </p:cNvPr>
          <p:cNvSpPr>
            <a:spLocks noGrp="1"/>
          </p:cNvSpPr>
          <p:nvPr>
            <p:ph type="subTitle" idx="1"/>
          </p:nvPr>
        </p:nvSpPr>
        <p:spPr/>
        <p:txBody>
          <a:bodyPr/>
          <a:lstStyle/>
          <a:p>
            <a:r>
              <a:rPr lang="nb-NO" dirty="0"/>
              <a:t>45 minutter</a:t>
            </a:r>
          </a:p>
        </p:txBody>
      </p:sp>
    </p:spTree>
    <p:extLst>
      <p:ext uri="{BB962C8B-B14F-4D97-AF65-F5344CB8AC3E}">
        <p14:creationId xmlns:p14="http://schemas.microsoft.com/office/powerpoint/2010/main" val="146167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solidFill>
                  <a:srgbClr val="268183"/>
                </a:solidFill>
              </a:rPr>
              <a:t>Planlegg egen undervisning</a:t>
            </a:r>
          </a:p>
        </p:txBody>
      </p:sp>
      <p:sp>
        <p:nvSpPr>
          <p:cNvPr id="3" name="Plassholder for innhold 2"/>
          <p:cNvSpPr>
            <a:spLocks noGrp="1"/>
          </p:cNvSpPr>
          <p:nvPr>
            <p:ph idx="1"/>
          </p:nvPr>
        </p:nvSpPr>
        <p:spPr/>
        <p:txBody>
          <a:bodyPr>
            <a:normAutofit lnSpcReduction="10000"/>
          </a:bodyPr>
          <a:lstStyle/>
          <a:p>
            <a:pPr marL="0" indent="0">
              <a:buNone/>
            </a:pPr>
            <a:r>
              <a:rPr lang="nb-NO" sz="2200" dirty="0"/>
              <a:t>Dere skal nå planlegge og gjennomføre ei undervisningsøkt der elevene skal vurdere sitt eget arbeid. </a:t>
            </a:r>
          </a:p>
          <a:p>
            <a:r>
              <a:rPr lang="nb-NO" sz="2200" dirty="0"/>
              <a:t>Bruk vedlagte undervisningsnotat og planleggingsdokument. Planlegg sammen på trinn eller på tvers av trinn alt etter hva som passer best. </a:t>
            </a:r>
          </a:p>
          <a:p>
            <a:r>
              <a:rPr lang="nb-NO" sz="2200" dirty="0"/>
              <a:t>Dere skal i etterkant se gjennom elevenes egenvurdering og gi dem tilbakemeldinger på dette. Tilbakemeldingene dere gir til elevene skal bidra til at elevene kan utvikle egenvurderingsferdighetene sine over tid og bidra til at elevene orienterer seg mot mestringsmål.</a:t>
            </a:r>
            <a:br>
              <a:rPr lang="nb-NO" sz="2200" dirty="0"/>
            </a:br>
            <a:r>
              <a:rPr lang="nb-NO" sz="2200" dirty="0"/>
              <a:t>Tilbakemeldingen kan skje muntlig eller skriftlig.</a:t>
            </a:r>
          </a:p>
          <a:p>
            <a:pPr marL="0" indent="0">
              <a:buNone/>
            </a:pPr>
            <a:endParaRPr lang="nb-NO" sz="2200" dirty="0"/>
          </a:p>
          <a:p>
            <a:pPr marL="0" indent="0">
              <a:buNone/>
            </a:pPr>
            <a:r>
              <a:rPr lang="nb-NO" sz="2200" dirty="0"/>
              <a:t>Aktiviteten skal gjennomføres før neste samling</a:t>
            </a:r>
          </a:p>
        </p:txBody>
      </p:sp>
    </p:spTree>
    <p:extLst>
      <p:ext uri="{BB962C8B-B14F-4D97-AF65-F5344CB8AC3E}">
        <p14:creationId xmlns:p14="http://schemas.microsoft.com/office/powerpoint/2010/main" val="133897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71179" y="2556218"/>
            <a:ext cx="7801641" cy="1674976"/>
          </a:xfrm>
        </p:spPr>
        <p:txBody>
          <a:bodyPr>
            <a:normAutofit fontScale="90000"/>
          </a:bodyPr>
          <a:lstStyle/>
          <a:p>
            <a:pPr>
              <a:lnSpc>
                <a:spcPct val="120000"/>
              </a:lnSpc>
            </a:pPr>
            <a:r>
              <a:rPr lang="nb-NO" dirty="0">
                <a:solidFill>
                  <a:srgbClr val="268183"/>
                </a:solidFill>
              </a:rPr>
              <a:t>Egenvurdering i matematikk</a:t>
            </a:r>
            <a:br>
              <a:rPr lang="nb-NO" dirty="0">
                <a:solidFill>
                  <a:srgbClr val="268183"/>
                </a:solidFill>
              </a:rPr>
            </a:br>
            <a:r>
              <a:rPr lang="nb-NO" sz="3200" dirty="0">
                <a:solidFill>
                  <a:srgbClr val="268183"/>
                </a:solidFill>
              </a:rPr>
              <a:t>D – Etterarbeid</a:t>
            </a:r>
            <a:endParaRPr lang="nb-NO" dirty="0">
              <a:solidFill>
                <a:srgbClr val="268183"/>
              </a:solidFill>
            </a:endParaRPr>
          </a:p>
        </p:txBody>
      </p:sp>
      <p:sp>
        <p:nvSpPr>
          <p:cNvPr id="4" name="Undertittel 3">
            <a:extLst>
              <a:ext uri="{FF2B5EF4-FFF2-40B4-BE49-F238E27FC236}">
                <a16:creationId xmlns:a16="http://schemas.microsoft.com/office/drawing/2014/main" id="{DD7B2E6B-256D-4F96-A706-945018535340}"/>
              </a:ext>
            </a:extLst>
          </p:cNvPr>
          <p:cNvSpPr>
            <a:spLocks noGrp="1"/>
          </p:cNvSpPr>
          <p:nvPr>
            <p:ph type="subTitle" idx="1"/>
          </p:nvPr>
        </p:nvSpPr>
        <p:spPr>
          <a:xfrm>
            <a:off x="1931783" y="1912281"/>
            <a:ext cx="5280434" cy="442989"/>
          </a:xfrm>
        </p:spPr>
        <p:txBody>
          <a:bodyPr/>
          <a:lstStyle/>
          <a:p>
            <a:r>
              <a:rPr lang="nb-NO" dirty="0"/>
              <a:t>Modul </a:t>
            </a:r>
            <a:r>
              <a:rPr lang="nb-NO" dirty="0" smtClean="0"/>
              <a:t>4M</a:t>
            </a:r>
            <a:endParaRPr lang="nb-NO" dirty="0"/>
          </a:p>
        </p:txBody>
      </p:sp>
    </p:spTree>
    <p:extLst>
      <p:ext uri="{BB962C8B-B14F-4D97-AF65-F5344CB8AC3E}">
        <p14:creationId xmlns:p14="http://schemas.microsoft.com/office/powerpoint/2010/main" val="228237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solidFill>
                  <a:srgbClr val="268183"/>
                </a:solidFill>
              </a:rPr>
              <a:t>Mål</a:t>
            </a:r>
          </a:p>
        </p:txBody>
      </p:sp>
      <p:sp>
        <p:nvSpPr>
          <p:cNvPr id="3" name="Plassholder for innhold 2"/>
          <p:cNvSpPr>
            <a:spLocks noGrp="1"/>
          </p:cNvSpPr>
          <p:nvPr>
            <p:ph idx="1"/>
          </p:nvPr>
        </p:nvSpPr>
        <p:spPr/>
        <p:txBody>
          <a:bodyPr>
            <a:normAutofit/>
          </a:bodyPr>
          <a:lstStyle/>
          <a:p>
            <a:pPr marL="0" indent="0">
              <a:lnSpc>
                <a:spcPct val="150000"/>
              </a:lnSpc>
              <a:buNone/>
            </a:pPr>
            <a:r>
              <a:rPr lang="nb-NO" sz="2200" dirty="0"/>
              <a:t>Målet med denne modulen er å øke forståelsen av hvorfor og hvordan egenvurdering bør være en integrert del av planlegging og gjennomføring av undervisning i matematikk. Videre vil det det være et mål å at modulen skal gi idéer til og refleksjon rundt hvordan egenvurdering kan gjennomføres med elevene. </a:t>
            </a:r>
          </a:p>
          <a:p>
            <a:pPr marL="0" indent="0">
              <a:buNone/>
            </a:pPr>
            <a:r>
              <a:rPr lang="nb-NO" sz="2200" dirty="0"/>
              <a:t> </a:t>
            </a:r>
          </a:p>
          <a:p>
            <a:endParaRPr lang="nb-NO" sz="2200" dirty="0"/>
          </a:p>
        </p:txBody>
      </p:sp>
    </p:spTree>
    <p:extLst>
      <p:ext uri="{BB962C8B-B14F-4D97-AF65-F5344CB8AC3E}">
        <p14:creationId xmlns:p14="http://schemas.microsoft.com/office/powerpoint/2010/main" val="1441427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solidFill>
                  <a:srgbClr val="268183"/>
                </a:solidFill>
              </a:rPr>
              <a:t>Tidsplan for denne økta</a:t>
            </a:r>
          </a:p>
        </p:txBody>
      </p:sp>
      <p:graphicFrame>
        <p:nvGraphicFramePr>
          <p:cNvPr id="5" name="Content Placeholder 4"/>
          <p:cNvGraphicFramePr>
            <a:graphicFrameLocks noGrp="1"/>
          </p:cNvGraphicFramePr>
          <p:nvPr>
            <p:ph idx="1"/>
            <p:extLst/>
          </p:nvPr>
        </p:nvGraphicFramePr>
        <p:xfrm>
          <a:off x="895350" y="1825625"/>
          <a:ext cx="7583488" cy="2133600"/>
        </p:xfrm>
        <a:graphic>
          <a:graphicData uri="http://schemas.openxmlformats.org/drawingml/2006/table">
            <a:tbl>
              <a:tblPr firstRow="1" bandRow="1">
                <a:tableStyleId>{5C22544A-7EE6-4342-B048-85BDC9FD1C3A}</a:tableStyleId>
              </a:tblPr>
              <a:tblGrid>
                <a:gridCol w="5011674">
                  <a:extLst>
                    <a:ext uri="{9D8B030D-6E8A-4147-A177-3AD203B41FA5}">
                      <a16:colId xmlns:a16="http://schemas.microsoft.com/office/drawing/2014/main" val="3943618325"/>
                    </a:ext>
                  </a:extLst>
                </a:gridCol>
                <a:gridCol w="2571814">
                  <a:extLst>
                    <a:ext uri="{9D8B030D-6E8A-4147-A177-3AD203B41FA5}">
                      <a16:colId xmlns:a16="http://schemas.microsoft.com/office/drawing/2014/main" val="231172075"/>
                    </a:ext>
                  </a:extLst>
                </a:gridCol>
              </a:tblGrid>
              <a:tr h="370840">
                <a:tc>
                  <a:txBody>
                    <a:bodyPr/>
                    <a:lstStyle/>
                    <a:p>
                      <a:r>
                        <a:rPr lang="nb-NO" sz="2200" b="0" dirty="0"/>
                        <a:t>Aktivitet</a:t>
                      </a:r>
                    </a:p>
                  </a:txBody>
                  <a:tcPr/>
                </a:tc>
                <a:tc>
                  <a:txBody>
                    <a:bodyPr/>
                    <a:lstStyle/>
                    <a:p>
                      <a:r>
                        <a:rPr lang="nb-NO" sz="2200" b="0" dirty="0"/>
                        <a:t>Tid</a:t>
                      </a:r>
                    </a:p>
                  </a:txBody>
                  <a:tcPr/>
                </a:tc>
                <a:extLst>
                  <a:ext uri="{0D108BD9-81ED-4DB2-BD59-A6C34878D82A}">
                    <a16:rowId xmlns:a16="http://schemas.microsoft.com/office/drawing/2014/main" val="3328857818"/>
                  </a:ext>
                </a:extLst>
              </a:tr>
              <a:tr h="370840">
                <a:tc>
                  <a:txBody>
                    <a:bodyPr/>
                    <a:lstStyle/>
                    <a:p>
                      <a:r>
                        <a:rPr lang="nb-NO" sz="2200" dirty="0"/>
                        <a:t>Del erfaringer i grupper</a:t>
                      </a:r>
                    </a:p>
                  </a:txBody>
                  <a:tcPr/>
                </a:tc>
                <a:tc>
                  <a:txBody>
                    <a:bodyPr/>
                    <a:lstStyle/>
                    <a:p>
                      <a:r>
                        <a:rPr lang="nb-NO" sz="2200" dirty="0"/>
                        <a:t>30 minutter</a:t>
                      </a:r>
                    </a:p>
                  </a:txBody>
                  <a:tcPr/>
                </a:tc>
                <a:extLst>
                  <a:ext uri="{0D108BD9-81ED-4DB2-BD59-A6C34878D82A}">
                    <a16:rowId xmlns:a16="http://schemas.microsoft.com/office/drawing/2014/main" val="3695347588"/>
                  </a:ext>
                </a:extLst>
              </a:tr>
              <a:tr h="370840">
                <a:tc>
                  <a:txBody>
                    <a:bodyPr/>
                    <a:lstStyle/>
                    <a:p>
                      <a:r>
                        <a:rPr lang="nb-NO" sz="2200" dirty="0"/>
                        <a:t>Oppsummer i plenum</a:t>
                      </a:r>
                    </a:p>
                  </a:txBody>
                  <a:tcPr/>
                </a:tc>
                <a:tc>
                  <a:txBody>
                    <a:bodyPr/>
                    <a:lstStyle/>
                    <a:p>
                      <a:r>
                        <a:rPr lang="nb-NO" sz="2200" dirty="0"/>
                        <a:t>10 minutter</a:t>
                      </a:r>
                    </a:p>
                  </a:txBody>
                  <a:tcPr/>
                </a:tc>
                <a:extLst>
                  <a:ext uri="{0D108BD9-81ED-4DB2-BD59-A6C34878D82A}">
                    <a16:rowId xmlns:a16="http://schemas.microsoft.com/office/drawing/2014/main" val="1279079973"/>
                  </a:ext>
                </a:extLst>
              </a:tr>
              <a:tr h="370840">
                <a:tc>
                  <a:txBody>
                    <a:bodyPr/>
                    <a:lstStyle/>
                    <a:p>
                      <a:r>
                        <a:rPr lang="nb-NO" sz="2200" dirty="0"/>
                        <a:t>Veien videre</a:t>
                      </a:r>
                    </a:p>
                  </a:txBody>
                  <a:tcPr/>
                </a:tc>
                <a:tc>
                  <a:txBody>
                    <a:bodyPr/>
                    <a:lstStyle/>
                    <a:p>
                      <a:r>
                        <a:rPr lang="nb-NO" sz="2200" dirty="0"/>
                        <a:t>10 minutter</a:t>
                      </a:r>
                    </a:p>
                  </a:txBody>
                  <a:tcPr/>
                </a:tc>
                <a:extLst>
                  <a:ext uri="{0D108BD9-81ED-4DB2-BD59-A6C34878D82A}">
                    <a16:rowId xmlns:a16="http://schemas.microsoft.com/office/drawing/2014/main" val="4283889511"/>
                  </a:ext>
                </a:extLst>
              </a:tr>
              <a:tr h="370840">
                <a:tc>
                  <a:txBody>
                    <a:bodyPr/>
                    <a:lstStyle/>
                    <a:p>
                      <a:r>
                        <a:rPr lang="nb-NO" sz="2200" b="1" dirty="0"/>
                        <a:t>Totalt</a:t>
                      </a:r>
                    </a:p>
                  </a:txBody>
                  <a:tcPr/>
                </a:tc>
                <a:tc>
                  <a:txBody>
                    <a:bodyPr/>
                    <a:lstStyle/>
                    <a:p>
                      <a:r>
                        <a:rPr lang="nb-NO" sz="2200" b="1" dirty="0"/>
                        <a:t>50</a:t>
                      </a:r>
                      <a:r>
                        <a:rPr lang="nb-NO" sz="2200" b="1" baseline="0" dirty="0"/>
                        <a:t> </a:t>
                      </a:r>
                      <a:r>
                        <a:rPr lang="nb-NO" sz="2200" b="1" dirty="0"/>
                        <a:t>minutter</a:t>
                      </a:r>
                    </a:p>
                  </a:txBody>
                  <a:tcPr/>
                </a:tc>
                <a:extLst>
                  <a:ext uri="{0D108BD9-81ED-4DB2-BD59-A6C34878D82A}">
                    <a16:rowId xmlns:a16="http://schemas.microsoft.com/office/drawing/2014/main" val="1373953457"/>
                  </a:ext>
                </a:extLst>
              </a:tr>
            </a:tbl>
          </a:graphicData>
        </a:graphic>
      </p:graphicFrame>
    </p:spTree>
    <p:extLst>
      <p:ext uri="{BB962C8B-B14F-4D97-AF65-F5344CB8AC3E}">
        <p14:creationId xmlns:p14="http://schemas.microsoft.com/office/powerpoint/2010/main" val="254139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normAutofit/>
          </a:bodyPr>
          <a:lstStyle/>
          <a:p>
            <a:r>
              <a:rPr lang="nb-NO" dirty="0"/>
              <a:t>Del erfaringer i grupper</a:t>
            </a:r>
          </a:p>
        </p:txBody>
      </p:sp>
      <p:sp>
        <p:nvSpPr>
          <p:cNvPr id="5" name="Undertittel 4">
            <a:extLst>
              <a:ext uri="{FF2B5EF4-FFF2-40B4-BE49-F238E27FC236}">
                <a16:creationId xmlns:a16="http://schemas.microsoft.com/office/drawing/2014/main" id="{A883D46C-4712-4EFB-BB3D-1EF2FC8AE20C}"/>
              </a:ext>
            </a:extLst>
          </p:cNvPr>
          <p:cNvSpPr>
            <a:spLocks noGrp="1"/>
          </p:cNvSpPr>
          <p:nvPr>
            <p:ph type="subTitle" idx="1"/>
          </p:nvPr>
        </p:nvSpPr>
        <p:spPr/>
        <p:txBody>
          <a:bodyPr/>
          <a:lstStyle/>
          <a:p>
            <a:r>
              <a:rPr lang="nb-NO" dirty="0"/>
              <a:t>30 minutter</a:t>
            </a:r>
          </a:p>
        </p:txBody>
      </p:sp>
    </p:spTree>
    <p:extLst>
      <p:ext uri="{BB962C8B-B14F-4D97-AF65-F5344CB8AC3E}">
        <p14:creationId xmlns:p14="http://schemas.microsoft.com/office/powerpoint/2010/main" val="2744140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t>Del erfaringer i grupper (30 minutter)</a:t>
            </a:r>
            <a:endParaRPr lang="nb-NO" dirty="0">
              <a:solidFill>
                <a:srgbClr val="268183"/>
              </a:solidFill>
            </a:endParaRPr>
          </a:p>
        </p:txBody>
      </p:sp>
      <p:sp>
        <p:nvSpPr>
          <p:cNvPr id="3" name="Plassholder for innhold 2"/>
          <p:cNvSpPr>
            <a:spLocks noGrp="1"/>
          </p:cNvSpPr>
          <p:nvPr>
            <p:ph idx="1"/>
          </p:nvPr>
        </p:nvSpPr>
        <p:spPr/>
        <p:txBody>
          <a:bodyPr>
            <a:normAutofit/>
          </a:bodyPr>
          <a:lstStyle/>
          <a:p>
            <a:pPr>
              <a:spcBef>
                <a:spcPts val="0"/>
              </a:spcBef>
              <a:spcAft>
                <a:spcPts val="1800"/>
              </a:spcAft>
            </a:pPr>
            <a:r>
              <a:rPr lang="nb-NO" sz="2200" dirty="0"/>
              <a:t>Del erfaringer fra </a:t>
            </a:r>
            <a:r>
              <a:rPr lang="nb-NO" sz="2200" i="1" dirty="0"/>
              <a:t>C – Utprøving </a:t>
            </a:r>
            <a:r>
              <a:rPr lang="nb-NO" sz="2200" dirty="0"/>
              <a:t>og diskuter hvordan tilbakemeldingene dere ga til elevene fungerte. </a:t>
            </a:r>
          </a:p>
          <a:p>
            <a:pPr lvl="1">
              <a:spcBef>
                <a:spcPts val="0"/>
              </a:spcBef>
              <a:spcAft>
                <a:spcPts val="1800"/>
              </a:spcAft>
            </a:pPr>
            <a:r>
              <a:rPr lang="nb-NO" sz="1800" dirty="0"/>
              <a:t>Tyder elevenes egenvurdering på at de har forstått målene og kriteriene for arbeidet?</a:t>
            </a:r>
          </a:p>
          <a:p>
            <a:pPr lvl="1">
              <a:spcBef>
                <a:spcPts val="0"/>
              </a:spcBef>
              <a:spcAft>
                <a:spcPts val="1800"/>
              </a:spcAft>
            </a:pPr>
            <a:r>
              <a:rPr lang="nb-NO" sz="1800" dirty="0"/>
              <a:t>Hvordan tok elevene imot dine tilbakemeldinger på sitt eget vurderingsarbeid?</a:t>
            </a:r>
          </a:p>
          <a:p>
            <a:pPr lvl="1">
              <a:spcBef>
                <a:spcPts val="0"/>
              </a:spcBef>
              <a:spcAft>
                <a:spcPts val="1800"/>
              </a:spcAft>
            </a:pPr>
            <a:endParaRPr lang="nb-NO" sz="1800" dirty="0"/>
          </a:p>
          <a:p>
            <a:pPr marL="0" indent="0">
              <a:spcBef>
                <a:spcPts val="0"/>
              </a:spcBef>
              <a:spcAft>
                <a:spcPts val="1800"/>
              </a:spcAft>
              <a:buNone/>
            </a:pPr>
            <a:r>
              <a:rPr lang="nb-NO" sz="2200" dirty="0"/>
              <a:t>Noter momenter dere vil trekke fram i plenum.</a:t>
            </a:r>
          </a:p>
        </p:txBody>
      </p:sp>
    </p:spTree>
    <p:extLst>
      <p:ext uri="{BB962C8B-B14F-4D97-AF65-F5344CB8AC3E}">
        <p14:creationId xmlns:p14="http://schemas.microsoft.com/office/powerpoint/2010/main" val="296843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a:t>Oppsummer i plenum (10 minutter)</a:t>
            </a:r>
          </a:p>
        </p:txBody>
      </p:sp>
      <p:sp>
        <p:nvSpPr>
          <p:cNvPr id="3" name="Content Placeholder 2"/>
          <p:cNvSpPr>
            <a:spLocks noGrp="1"/>
          </p:cNvSpPr>
          <p:nvPr>
            <p:ph idx="1"/>
          </p:nvPr>
        </p:nvSpPr>
        <p:spPr/>
        <p:txBody>
          <a:bodyPr>
            <a:normAutofit/>
          </a:bodyPr>
          <a:lstStyle/>
          <a:p>
            <a:r>
              <a:rPr lang="nb-NO" sz="2200" dirty="0"/>
              <a:t>Oppsummer i plenum der hver gruppe presenterer momentene som ble notert.</a:t>
            </a:r>
          </a:p>
        </p:txBody>
      </p:sp>
    </p:spTree>
    <p:extLst>
      <p:ext uri="{BB962C8B-B14F-4D97-AF65-F5344CB8AC3E}">
        <p14:creationId xmlns:p14="http://schemas.microsoft.com/office/powerpoint/2010/main" val="869414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Veien videre (10 minutter)</a:t>
            </a:r>
          </a:p>
        </p:txBody>
      </p:sp>
      <p:sp>
        <p:nvSpPr>
          <p:cNvPr id="3" name="Content Placeholder 2"/>
          <p:cNvSpPr>
            <a:spLocks noGrp="1"/>
          </p:cNvSpPr>
          <p:nvPr>
            <p:ph idx="1"/>
          </p:nvPr>
        </p:nvSpPr>
        <p:spPr/>
        <p:txBody>
          <a:bodyPr>
            <a:normAutofit/>
          </a:bodyPr>
          <a:lstStyle/>
          <a:p>
            <a:pPr marL="0" indent="0">
              <a:buNone/>
            </a:pPr>
            <a:r>
              <a:rPr lang="nb-NO" sz="2200" dirty="0"/>
              <a:t>Én mulighet kan være å arbeide videre med vurdering. En annen mulighet er å gå videre til en annen pakke i Realfagsløyper.</a:t>
            </a:r>
          </a:p>
        </p:txBody>
      </p:sp>
    </p:spTree>
    <p:extLst>
      <p:ext uri="{BB962C8B-B14F-4D97-AF65-F5344CB8AC3E}">
        <p14:creationId xmlns:p14="http://schemas.microsoft.com/office/powerpoint/2010/main" val="217865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solidFill>
                  <a:srgbClr val="268183"/>
                </a:solidFill>
              </a:rPr>
              <a:t>Mål</a:t>
            </a:r>
          </a:p>
        </p:txBody>
      </p:sp>
      <p:sp>
        <p:nvSpPr>
          <p:cNvPr id="3" name="Plassholder for innhold 2"/>
          <p:cNvSpPr>
            <a:spLocks noGrp="1"/>
          </p:cNvSpPr>
          <p:nvPr>
            <p:ph idx="1"/>
          </p:nvPr>
        </p:nvSpPr>
        <p:spPr/>
        <p:txBody>
          <a:bodyPr>
            <a:normAutofit/>
          </a:bodyPr>
          <a:lstStyle/>
          <a:p>
            <a:pPr marL="0" indent="0">
              <a:lnSpc>
                <a:spcPct val="150000"/>
              </a:lnSpc>
              <a:buNone/>
            </a:pPr>
            <a:r>
              <a:rPr lang="nb-NO" sz="2200" dirty="0"/>
              <a:t>Målet med denne modulen er å øke forståelsen av hvorfor og hvordan egenvurdering bør være en integrert del av planlegging og gjennomføring av undervisning i matematikk. Videre vil det det være et mål å at modulen skal gi ideer til og refleksjon rundt hvordan egenvurdering kan gjennomføres med elevene. </a:t>
            </a:r>
          </a:p>
          <a:p>
            <a:pPr marL="0" indent="0">
              <a:buNone/>
            </a:pPr>
            <a:r>
              <a:rPr lang="nb-NO" sz="2200" dirty="0"/>
              <a:t> </a:t>
            </a:r>
          </a:p>
          <a:p>
            <a:endParaRPr lang="nb-NO" sz="2200" dirty="0"/>
          </a:p>
        </p:txBody>
      </p:sp>
    </p:spTree>
    <p:extLst>
      <p:ext uri="{BB962C8B-B14F-4D97-AF65-F5344CB8AC3E}">
        <p14:creationId xmlns:p14="http://schemas.microsoft.com/office/powerpoint/2010/main" val="2751438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normAutofit/>
          </a:bodyPr>
          <a:lstStyle/>
          <a:p>
            <a:r>
              <a:rPr lang="nb-NO" dirty="0"/>
              <a:t>Kilder</a:t>
            </a:r>
          </a:p>
        </p:txBody>
      </p:sp>
      <p:sp>
        <p:nvSpPr>
          <p:cNvPr id="2" name="Subtitle 1"/>
          <p:cNvSpPr>
            <a:spLocks noGrp="1"/>
          </p:cNvSpPr>
          <p:nvPr>
            <p:ph type="subTitle" idx="1"/>
          </p:nvPr>
        </p:nvSpPr>
        <p:spPr/>
        <p:txBody>
          <a:bodyPr>
            <a:normAutofit/>
          </a:bodyPr>
          <a:lstStyle/>
          <a:p>
            <a:pPr lvl="0" algn="l"/>
            <a:r>
              <a:rPr lang="nb-NO" dirty="0"/>
              <a:t>Gustafson, T., &amp; </a:t>
            </a:r>
            <a:r>
              <a:rPr lang="nb-NO" dirty="0" err="1"/>
              <a:t>Sevje</a:t>
            </a:r>
            <a:r>
              <a:rPr lang="nb-NO" dirty="0"/>
              <a:t>, G. (2010): </a:t>
            </a:r>
            <a:r>
              <a:rPr lang="nb-NO" i="1" dirty="0"/>
              <a:t>Underveisvurdering og 	kjennetegn på måloppnåelse. Vurdering i praksis.</a:t>
            </a:r>
            <a:r>
              <a:rPr lang="nb-NO" dirty="0"/>
              <a:t> Oslo 	</a:t>
            </a:r>
            <a:r>
              <a:rPr lang="nb-NO" dirty="0" err="1"/>
              <a:t>Pedlex</a:t>
            </a:r>
            <a:r>
              <a:rPr lang="nb-NO" dirty="0"/>
              <a:t> Norsk Skoleinformasjon.</a:t>
            </a:r>
          </a:p>
          <a:p>
            <a:pPr lvl="0" algn="l"/>
            <a:endParaRPr lang="nb-NO" dirty="0"/>
          </a:p>
          <a:p>
            <a:pPr lvl="0" algn="l"/>
            <a:r>
              <a:rPr lang="nb-NO" dirty="0"/>
              <a:t>Throndsen, I. (2011). Lærernes tilbakemeldinger og elevenes 	motivasjon. </a:t>
            </a:r>
            <a:r>
              <a:rPr lang="nb-NO" i="1" dirty="0"/>
              <a:t>Nordic Studies in </a:t>
            </a:r>
            <a:r>
              <a:rPr lang="nb-NO" i="1" dirty="0" err="1"/>
              <a:t>Education</a:t>
            </a:r>
            <a:r>
              <a:rPr lang="nb-NO" i="1" dirty="0"/>
              <a:t>, 31(03), </a:t>
            </a:r>
            <a:r>
              <a:rPr lang="nb-NO"/>
              <a:t>	s. 	165-179</a:t>
            </a:r>
            <a:r>
              <a:rPr lang="nb-NO" dirty="0"/>
              <a:t>.</a:t>
            </a:r>
          </a:p>
        </p:txBody>
      </p:sp>
    </p:spTree>
    <p:extLst>
      <p:ext uri="{BB962C8B-B14F-4D97-AF65-F5344CB8AC3E}">
        <p14:creationId xmlns:p14="http://schemas.microsoft.com/office/powerpoint/2010/main" val="27429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solidFill>
                  <a:srgbClr val="268183"/>
                </a:solidFill>
              </a:rPr>
              <a:t>Tidsplan for denne økta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3749700"/>
              </p:ext>
            </p:extLst>
          </p:nvPr>
        </p:nvGraphicFramePr>
        <p:xfrm>
          <a:off x="895350" y="1825625"/>
          <a:ext cx="7583488" cy="2560320"/>
        </p:xfrm>
        <a:graphic>
          <a:graphicData uri="http://schemas.openxmlformats.org/drawingml/2006/table">
            <a:tbl>
              <a:tblPr firstRow="1" bandRow="1">
                <a:tableStyleId>{5C22544A-7EE6-4342-B048-85BDC9FD1C3A}</a:tableStyleId>
              </a:tblPr>
              <a:tblGrid>
                <a:gridCol w="5011674">
                  <a:extLst>
                    <a:ext uri="{9D8B030D-6E8A-4147-A177-3AD203B41FA5}">
                      <a16:colId xmlns:a16="http://schemas.microsoft.com/office/drawing/2014/main" val="3943618325"/>
                    </a:ext>
                  </a:extLst>
                </a:gridCol>
                <a:gridCol w="2571814">
                  <a:extLst>
                    <a:ext uri="{9D8B030D-6E8A-4147-A177-3AD203B41FA5}">
                      <a16:colId xmlns:a16="http://schemas.microsoft.com/office/drawing/2014/main" val="231172075"/>
                    </a:ext>
                  </a:extLst>
                </a:gridCol>
              </a:tblGrid>
              <a:tr h="370840">
                <a:tc>
                  <a:txBody>
                    <a:bodyPr/>
                    <a:lstStyle/>
                    <a:p>
                      <a:r>
                        <a:rPr lang="nb-NO" sz="2200" b="0" dirty="0"/>
                        <a:t>Aktivitet</a:t>
                      </a:r>
                    </a:p>
                  </a:txBody>
                  <a:tcPr/>
                </a:tc>
                <a:tc>
                  <a:txBody>
                    <a:bodyPr/>
                    <a:lstStyle/>
                    <a:p>
                      <a:r>
                        <a:rPr lang="nb-NO" sz="2200" b="0" dirty="0"/>
                        <a:t>Tid</a:t>
                      </a:r>
                    </a:p>
                  </a:txBody>
                  <a:tcPr/>
                </a:tc>
                <a:extLst>
                  <a:ext uri="{0D108BD9-81ED-4DB2-BD59-A6C34878D82A}">
                    <a16:rowId xmlns:a16="http://schemas.microsoft.com/office/drawing/2014/main" val="3328857818"/>
                  </a:ext>
                </a:extLst>
              </a:tr>
              <a:tr h="370840">
                <a:tc>
                  <a:txBody>
                    <a:bodyPr/>
                    <a:lstStyle/>
                    <a:p>
                      <a:r>
                        <a:rPr lang="nb-NO" sz="2200" dirty="0"/>
                        <a:t>Gruppearbeid</a:t>
                      </a:r>
                      <a:r>
                        <a:rPr lang="nb-NO" sz="2200" baseline="0" dirty="0"/>
                        <a:t> knyttet til forarbeid</a:t>
                      </a:r>
                      <a:endParaRPr lang="nb-NO" sz="2200" dirty="0"/>
                    </a:p>
                  </a:txBody>
                  <a:tcPr/>
                </a:tc>
                <a:tc>
                  <a:txBody>
                    <a:bodyPr/>
                    <a:lstStyle/>
                    <a:p>
                      <a:r>
                        <a:rPr lang="nb-NO" sz="2200" dirty="0"/>
                        <a:t>20 minutter</a:t>
                      </a:r>
                    </a:p>
                  </a:txBody>
                  <a:tcPr/>
                </a:tc>
                <a:extLst>
                  <a:ext uri="{0D108BD9-81ED-4DB2-BD59-A6C34878D82A}">
                    <a16:rowId xmlns:a16="http://schemas.microsoft.com/office/drawing/2014/main" val="3695347588"/>
                  </a:ext>
                </a:extLst>
              </a:tr>
              <a:tr h="370840">
                <a:tc>
                  <a:txBody>
                    <a:bodyPr/>
                    <a:lstStyle/>
                    <a:p>
                      <a:r>
                        <a:rPr lang="nb-NO" sz="2200" dirty="0"/>
                        <a:t>Knytt erfaringer fra egen praksis til teori</a:t>
                      </a:r>
                    </a:p>
                  </a:txBody>
                  <a:tcPr/>
                </a:tc>
                <a:tc>
                  <a:txBody>
                    <a:bodyPr/>
                    <a:lstStyle/>
                    <a:p>
                      <a:r>
                        <a:rPr lang="nb-NO" sz="2200" dirty="0"/>
                        <a:t>15 minutter</a:t>
                      </a:r>
                    </a:p>
                  </a:txBody>
                  <a:tcPr/>
                </a:tc>
                <a:extLst>
                  <a:ext uri="{0D108BD9-81ED-4DB2-BD59-A6C34878D82A}">
                    <a16:rowId xmlns:a16="http://schemas.microsoft.com/office/drawing/2014/main" val="1279079973"/>
                  </a:ext>
                </a:extLst>
              </a:tr>
              <a:tr h="370840">
                <a:tc>
                  <a:txBody>
                    <a:bodyPr/>
                    <a:lstStyle/>
                    <a:p>
                      <a:r>
                        <a:rPr lang="nb-NO" sz="2200" dirty="0"/>
                        <a:t>Oppsummering</a:t>
                      </a:r>
                    </a:p>
                  </a:txBody>
                  <a:tcPr/>
                </a:tc>
                <a:tc>
                  <a:txBody>
                    <a:bodyPr/>
                    <a:lstStyle/>
                    <a:p>
                      <a:r>
                        <a:rPr lang="nb-NO" sz="2200" dirty="0"/>
                        <a:t>10 minutter</a:t>
                      </a:r>
                    </a:p>
                  </a:txBody>
                  <a:tcPr/>
                </a:tc>
                <a:extLst>
                  <a:ext uri="{0D108BD9-81ED-4DB2-BD59-A6C34878D82A}">
                    <a16:rowId xmlns:a16="http://schemas.microsoft.com/office/drawing/2014/main" val="160970492"/>
                  </a:ext>
                </a:extLst>
              </a:tr>
              <a:tr h="370840">
                <a:tc>
                  <a:txBody>
                    <a:bodyPr/>
                    <a:lstStyle/>
                    <a:p>
                      <a:r>
                        <a:rPr lang="nb-NO" sz="2200" dirty="0"/>
                        <a:t>Planlegg egen undervisning</a:t>
                      </a:r>
                    </a:p>
                  </a:txBody>
                  <a:tcPr/>
                </a:tc>
                <a:tc>
                  <a:txBody>
                    <a:bodyPr/>
                    <a:lstStyle/>
                    <a:p>
                      <a:r>
                        <a:rPr lang="nb-NO" sz="2200" dirty="0"/>
                        <a:t>45 minutter</a:t>
                      </a:r>
                    </a:p>
                  </a:txBody>
                  <a:tcPr/>
                </a:tc>
                <a:extLst>
                  <a:ext uri="{0D108BD9-81ED-4DB2-BD59-A6C34878D82A}">
                    <a16:rowId xmlns:a16="http://schemas.microsoft.com/office/drawing/2014/main" val="4283889511"/>
                  </a:ext>
                </a:extLst>
              </a:tr>
              <a:tr h="370840">
                <a:tc>
                  <a:txBody>
                    <a:bodyPr/>
                    <a:lstStyle/>
                    <a:p>
                      <a:r>
                        <a:rPr lang="nb-NO" sz="2200" b="1" dirty="0"/>
                        <a:t>Totalt</a:t>
                      </a:r>
                    </a:p>
                  </a:txBody>
                  <a:tcPr/>
                </a:tc>
                <a:tc>
                  <a:txBody>
                    <a:bodyPr/>
                    <a:lstStyle/>
                    <a:p>
                      <a:r>
                        <a:rPr lang="nb-NO" sz="2200" b="1" baseline="0" dirty="0"/>
                        <a:t>90 </a:t>
                      </a:r>
                      <a:r>
                        <a:rPr lang="nb-NO" sz="2200" b="1" dirty="0"/>
                        <a:t>minutter</a:t>
                      </a:r>
                    </a:p>
                  </a:txBody>
                  <a:tcPr/>
                </a:tc>
                <a:extLst>
                  <a:ext uri="{0D108BD9-81ED-4DB2-BD59-A6C34878D82A}">
                    <a16:rowId xmlns:a16="http://schemas.microsoft.com/office/drawing/2014/main" val="1373953457"/>
                  </a:ext>
                </a:extLst>
              </a:tr>
            </a:tbl>
          </a:graphicData>
        </a:graphic>
      </p:graphicFrame>
    </p:spTree>
    <p:extLst>
      <p:ext uri="{BB962C8B-B14F-4D97-AF65-F5344CB8AC3E}">
        <p14:creationId xmlns:p14="http://schemas.microsoft.com/office/powerpoint/2010/main" val="46256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lstStyle/>
          <a:p>
            <a:r>
              <a:rPr lang="nb-NO" dirty="0"/>
              <a:t>Gruppearbeid knyttet til forarbeid</a:t>
            </a:r>
            <a:endParaRPr lang="x-none" dirty="0"/>
          </a:p>
        </p:txBody>
      </p:sp>
      <p:sp>
        <p:nvSpPr>
          <p:cNvPr id="5" name="Undertittel 4">
            <a:extLst>
              <a:ext uri="{FF2B5EF4-FFF2-40B4-BE49-F238E27FC236}">
                <a16:creationId xmlns:a16="http://schemas.microsoft.com/office/drawing/2014/main" id="{A883D46C-4712-4EFB-BB3D-1EF2FC8AE20C}"/>
              </a:ext>
            </a:extLst>
          </p:cNvPr>
          <p:cNvSpPr>
            <a:spLocks noGrp="1"/>
          </p:cNvSpPr>
          <p:nvPr>
            <p:ph type="subTitle" idx="1"/>
          </p:nvPr>
        </p:nvSpPr>
        <p:spPr/>
        <p:txBody>
          <a:bodyPr/>
          <a:lstStyle/>
          <a:p>
            <a:r>
              <a:rPr lang="nb-NO" dirty="0"/>
              <a:t>20 minutter</a:t>
            </a:r>
          </a:p>
        </p:txBody>
      </p:sp>
    </p:spTree>
    <p:extLst>
      <p:ext uri="{BB962C8B-B14F-4D97-AF65-F5344CB8AC3E}">
        <p14:creationId xmlns:p14="http://schemas.microsoft.com/office/powerpoint/2010/main" val="303303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dirty="0"/>
              <a:t>Gruppearbeid knyttet til forarbeid</a:t>
            </a:r>
            <a:endParaRPr lang="nb-NO" dirty="0">
              <a:solidFill>
                <a:srgbClr val="268183"/>
              </a:solidFill>
            </a:endParaRPr>
          </a:p>
        </p:txBody>
      </p:sp>
      <p:sp>
        <p:nvSpPr>
          <p:cNvPr id="3" name="Plassholder for innhold 2"/>
          <p:cNvSpPr>
            <a:spLocks noGrp="1"/>
          </p:cNvSpPr>
          <p:nvPr>
            <p:ph idx="1"/>
          </p:nvPr>
        </p:nvSpPr>
        <p:spPr/>
        <p:txBody>
          <a:bodyPr>
            <a:normAutofit/>
          </a:bodyPr>
          <a:lstStyle/>
          <a:p>
            <a:pPr marL="0" indent="0">
              <a:buNone/>
            </a:pPr>
            <a:r>
              <a:rPr lang="nb-NO" sz="2200" dirty="0"/>
              <a:t>Diskuter refleksjonsspørsmålene fra </a:t>
            </a:r>
            <a:r>
              <a:rPr lang="nb-NO" sz="2200" i="1" dirty="0"/>
              <a:t>A – Forarbeid</a:t>
            </a:r>
            <a:r>
              <a:rPr lang="nb-NO" sz="2200" dirty="0"/>
              <a:t> gruppevis:</a:t>
            </a:r>
          </a:p>
          <a:p>
            <a:pPr lvl="0"/>
            <a:r>
              <a:rPr lang="nb-NO" sz="2200" dirty="0"/>
              <a:t>Hvordan forstår du begrepet målorientering og hva som skiller mestringsmål og prestasjonsmål? </a:t>
            </a:r>
          </a:p>
          <a:p>
            <a:pPr lvl="0"/>
            <a:r>
              <a:rPr lang="nb-NO" sz="2200" dirty="0"/>
              <a:t>Hvordan vil du vurdere din egen målorientering, har du mest fokus på mestringsmål eller prestasjonsmål? </a:t>
            </a:r>
          </a:p>
          <a:p>
            <a:pPr lvl="0"/>
            <a:r>
              <a:rPr lang="nb-NO" sz="2200" dirty="0"/>
              <a:t>Hvordan kan du som lærer styre elevenes målorientering mot mestringsmål gjennom dine tilbakemeldinger i klasserommet?</a:t>
            </a:r>
          </a:p>
          <a:p>
            <a:pPr lvl="0"/>
            <a:endParaRPr lang="nb-NO" sz="2200" dirty="0"/>
          </a:p>
          <a:p>
            <a:pPr marL="0" lvl="0" indent="0">
              <a:buNone/>
            </a:pPr>
            <a:r>
              <a:rPr lang="nb-NO" sz="2200" dirty="0"/>
              <a:t>Oppsummer diskusjonen i plenum.</a:t>
            </a:r>
          </a:p>
          <a:p>
            <a:endParaRPr lang="nb-NO" sz="2200" dirty="0"/>
          </a:p>
        </p:txBody>
      </p:sp>
    </p:spTree>
    <p:extLst>
      <p:ext uri="{BB962C8B-B14F-4D97-AF65-F5344CB8AC3E}">
        <p14:creationId xmlns:p14="http://schemas.microsoft.com/office/powerpoint/2010/main" val="62262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normAutofit fontScale="90000"/>
          </a:bodyPr>
          <a:lstStyle/>
          <a:p>
            <a:r>
              <a:rPr lang="nb-NO" dirty="0"/>
              <a:t>Knytt erfaringer fra </a:t>
            </a:r>
            <a:br>
              <a:rPr lang="nb-NO" dirty="0"/>
            </a:br>
            <a:r>
              <a:rPr lang="nb-NO" dirty="0"/>
              <a:t>egen praksis til teori</a:t>
            </a:r>
            <a:endParaRPr lang="x-none" dirty="0"/>
          </a:p>
        </p:txBody>
      </p:sp>
      <p:sp>
        <p:nvSpPr>
          <p:cNvPr id="5" name="Undertittel 4">
            <a:extLst>
              <a:ext uri="{FF2B5EF4-FFF2-40B4-BE49-F238E27FC236}">
                <a16:creationId xmlns:a16="http://schemas.microsoft.com/office/drawing/2014/main" id="{A883D46C-4712-4EFB-BB3D-1EF2FC8AE20C}"/>
              </a:ext>
            </a:extLst>
          </p:cNvPr>
          <p:cNvSpPr>
            <a:spLocks noGrp="1"/>
          </p:cNvSpPr>
          <p:nvPr>
            <p:ph type="subTitle" idx="1"/>
          </p:nvPr>
        </p:nvSpPr>
        <p:spPr/>
        <p:txBody>
          <a:bodyPr/>
          <a:lstStyle/>
          <a:p>
            <a:r>
              <a:rPr lang="nb-NO" dirty="0"/>
              <a:t>15 minutter</a:t>
            </a:r>
          </a:p>
        </p:txBody>
      </p:sp>
    </p:spTree>
    <p:extLst>
      <p:ext uri="{BB962C8B-B14F-4D97-AF65-F5344CB8AC3E}">
        <p14:creationId xmlns:p14="http://schemas.microsoft.com/office/powerpoint/2010/main" val="3422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85A6A6-2B30-4993-A11E-221902742401}"/>
              </a:ext>
            </a:extLst>
          </p:cNvPr>
          <p:cNvSpPr>
            <a:spLocks noGrp="1"/>
          </p:cNvSpPr>
          <p:nvPr>
            <p:ph type="title"/>
          </p:nvPr>
        </p:nvSpPr>
        <p:spPr/>
        <p:txBody>
          <a:bodyPr/>
          <a:lstStyle/>
          <a:p>
            <a:r>
              <a:rPr lang="nb-NO" dirty="0"/>
              <a:t>Knytt erfaringer fra egen praksis til teori</a:t>
            </a:r>
          </a:p>
        </p:txBody>
      </p:sp>
      <p:sp>
        <p:nvSpPr>
          <p:cNvPr id="3" name="Plassholder for innhold 2">
            <a:extLst>
              <a:ext uri="{FF2B5EF4-FFF2-40B4-BE49-F238E27FC236}">
                <a16:creationId xmlns:a16="http://schemas.microsoft.com/office/drawing/2014/main" id="{B2C63EAE-4514-4A52-A9D6-26C58345976A}"/>
              </a:ext>
            </a:extLst>
          </p:cNvPr>
          <p:cNvSpPr>
            <a:spLocks noGrp="1"/>
          </p:cNvSpPr>
          <p:nvPr>
            <p:ph idx="1"/>
          </p:nvPr>
        </p:nvSpPr>
        <p:spPr/>
        <p:txBody>
          <a:bodyPr>
            <a:normAutofit/>
          </a:bodyPr>
          <a:lstStyle/>
          <a:p>
            <a:pPr marL="0" indent="0">
              <a:buNone/>
            </a:pPr>
            <a:r>
              <a:rPr lang="nb-NO" sz="2200" dirty="0"/>
              <a:t>Følgende sitat er hentet fra artikkelen dere har lest:</a:t>
            </a:r>
          </a:p>
          <a:p>
            <a:pPr marL="0" indent="0">
              <a:buNone/>
            </a:pPr>
            <a:r>
              <a:rPr lang="nb-NO" sz="2200" i="1" dirty="0"/>
              <a:t>Å vurdere eget arbeid er en ferdighet som kan utvikles over tid ved at elevene gradvis involveres i vurderingsarbeidet. I vurderingslitteraturen trekkes egenvurdering fram som en viktig faktor med tanke på å øke elevenes bevissthet om egen læring, samt å bedre deres forståelse av kvaliteten på eget arbeid (</a:t>
            </a:r>
            <a:r>
              <a:rPr lang="nb-NO" sz="2200" i="1" dirty="0" err="1"/>
              <a:t>Stobart</a:t>
            </a:r>
            <a:r>
              <a:rPr lang="nb-NO" sz="2200" i="1" dirty="0"/>
              <a:t>, 2008). Dette forutsetter at målene for aktiviteten og kriteriene for vurderingen er kjent for elevene.</a:t>
            </a:r>
          </a:p>
          <a:p>
            <a:pPr marL="0" indent="0">
              <a:buNone/>
            </a:pPr>
            <a:endParaRPr lang="nb-NO" sz="2200" dirty="0"/>
          </a:p>
          <a:p>
            <a:pPr marL="0" indent="0">
              <a:buNone/>
            </a:pPr>
            <a:r>
              <a:rPr lang="nb-NO" sz="2200" dirty="0"/>
              <a:t>Dersom elevene skal kunne lære seg å vurdere eget arbeid må de altså </a:t>
            </a:r>
            <a:r>
              <a:rPr lang="nb-NO" sz="2200" i="1" dirty="0"/>
              <a:t>forstå</a:t>
            </a:r>
            <a:r>
              <a:rPr lang="nb-NO" sz="2200" dirty="0"/>
              <a:t> både målene for aktiviteten og kriteriene for måloppnåelse. </a:t>
            </a:r>
          </a:p>
          <a:p>
            <a:pPr marL="0" indent="0">
              <a:buNone/>
            </a:pPr>
            <a:endParaRPr lang="nb-NO" sz="2200" dirty="0"/>
          </a:p>
        </p:txBody>
      </p:sp>
    </p:spTree>
    <p:extLst>
      <p:ext uri="{BB962C8B-B14F-4D97-AF65-F5344CB8AC3E}">
        <p14:creationId xmlns:p14="http://schemas.microsoft.com/office/powerpoint/2010/main" val="46289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05CC2D-2D00-4BEF-AEE0-38D3C43EFEBC}"/>
              </a:ext>
            </a:extLst>
          </p:cNvPr>
          <p:cNvSpPr>
            <a:spLocks noGrp="1"/>
          </p:cNvSpPr>
          <p:nvPr>
            <p:ph type="title"/>
          </p:nvPr>
        </p:nvSpPr>
        <p:spPr/>
        <p:txBody>
          <a:bodyPr/>
          <a:lstStyle/>
          <a:p>
            <a:r>
              <a:rPr lang="nb-NO" dirty="0"/>
              <a:t>Diskuter gruppevis:</a:t>
            </a:r>
          </a:p>
        </p:txBody>
      </p:sp>
      <p:sp>
        <p:nvSpPr>
          <p:cNvPr id="3" name="Plassholder for innhold 2">
            <a:extLst>
              <a:ext uri="{FF2B5EF4-FFF2-40B4-BE49-F238E27FC236}">
                <a16:creationId xmlns:a16="http://schemas.microsoft.com/office/drawing/2014/main" id="{16EF5C64-EB40-48EA-ABA7-E8982D144132}"/>
              </a:ext>
            </a:extLst>
          </p:cNvPr>
          <p:cNvSpPr>
            <a:spLocks noGrp="1"/>
          </p:cNvSpPr>
          <p:nvPr>
            <p:ph idx="1"/>
          </p:nvPr>
        </p:nvSpPr>
        <p:spPr>
          <a:xfrm>
            <a:off x="895738" y="1594338"/>
            <a:ext cx="7583244" cy="4411607"/>
          </a:xfrm>
        </p:spPr>
        <p:txBody>
          <a:bodyPr>
            <a:normAutofit/>
          </a:bodyPr>
          <a:lstStyle/>
          <a:p>
            <a:pPr marL="0" indent="0">
              <a:buNone/>
            </a:pPr>
            <a:endParaRPr lang="nb-NO" sz="2200" dirty="0"/>
          </a:p>
          <a:p>
            <a:r>
              <a:rPr lang="nb-NO" sz="2200" dirty="0"/>
              <a:t>Hvordan kan dere planlegge egenvurderingsarbeid i matematikk slik at både mål og kriterier blir klart for elever på deres klassetrinn? </a:t>
            </a:r>
          </a:p>
          <a:p>
            <a:pPr lvl="1"/>
            <a:r>
              <a:rPr lang="nb-NO" sz="1800" dirty="0"/>
              <a:t>Når bør elevene få klarhet i mål og kriterier for undervisningen slik at de blir i stand til å vurdere seg selv?</a:t>
            </a:r>
          </a:p>
          <a:p>
            <a:endParaRPr lang="nb-NO" sz="2200" dirty="0"/>
          </a:p>
          <a:p>
            <a:r>
              <a:rPr lang="nb-NO" sz="2200" dirty="0"/>
              <a:t>Hvordan kan dere hjelpe elevene til å utvikle gode egenvurderingsferdigheter? </a:t>
            </a:r>
          </a:p>
          <a:p>
            <a:pPr lvl="1"/>
            <a:r>
              <a:rPr lang="nb-NO" sz="1800" dirty="0"/>
              <a:t>Hva bør tilbakemeldinger til elevenes egenvurderinger legge vekt på?</a:t>
            </a:r>
            <a:endParaRPr lang="nb-NO" sz="2200" dirty="0"/>
          </a:p>
        </p:txBody>
      </p:sp>
    </p:spTree>
    <p:extLst>
      <p:ext uri="{BB962C8B-B14F-4D97-AF65-F5344CB8AC3E}">
        <p14:creationId xmlns:p14="http://schemas.microsoft.com/office/powerpoint/2010/main" val="395570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p:txBody>
          <a:bodyPr>
            <a:normAutofit/>
          </a:bodyPr>
          <a:lstStyle/>
          <a:p>
            <a:r>
              <a:rPr lang="nb-NO" dirty="0"/>
              <a:t>Oppsummering</a:t>
            </a:r>
          </a:p>
        </p:txBody>
      </p:sp>
      <p:sp>
        <p:nvSpPr>
          <p:cNvPr id="5" name="Undertittel 4">
            <a:extLst>
              <a:ext uri="{FF2B5EF4-FFF2-40B4-BE49-F238E27FC236}">
                <a16:creationId xmlns:a16="http://schemas.microsoft.com/office/drawing/2014/main" id="{A883D46C-4712-4EFB-BB3D-1EF2FC8AE20C}"/>
              </a:ext>
            </a:extLst>
          </p:cNvPr>
          <p:cNvSpPr>
            <a:spLocks noGrp="1"/>
          </p:cNvSpPr>
          <p:nvPr>
            <p:ph type="subTitle" idx="1"/>
          </p:nvPr>
        </p:nvSpPr>
        <p:spPr/>
        <p:txBody>
          <a:bodyPr/>
          <a:lstStyle/>
          <a:p>
            <a:r>
              <a:rPr lang="nb-NO" dirty="0"/>
              <a:t>10 minutter</a:t>
            </a:r>
          </a:p>
        </p:txBody>
      </p:sp>
    </p:spTree>
    <p:extLst>
      <p:ext uri="{BB962C8B-B14F-4D97-AF65-F5344CB8AC3E}">
        <p14:creationId xmlns:p14="http://schemas.microsoft.com/office/powerpoint/2010/main" val="1540912588"/>
      </p:ext>
    </p:extLst>
  </p:cSld>
  <p:clrMapOvr>
    <a:masterClrMapping/>
  </p:clrMapOvr>
</p:sld>
</file>

<file path=ppt/theme/theme1.xml><?xml version="1.0" encoding="utf-8"?>
<a:theme xmlns:a="http://schemas.openxmlformats.org/drawingml/2006/main" name="Office-tema">
  <a:themeElements>
    <a:clrScheme name="Realfagsløyper">
      <a:dk1>
        <a:srgbClr val="333333"/>
      </a:dk1>
      <a:lt1>
        <a:srgbClr val="FFFFFF"/>
      </a:lt1>
      <a:dk2>
        <a:srgbClr val="268183"/>
      </a:dk2>
      <a:lt2>
        <a:srgbClr val="E7E6E6"/>
      </a:lt2>
      <a:accent1>
        <a:srgbClr val="037F83"/>
      </a:accent1>
      <a:accent2>
        <a:srgbClr val="18B3B7"/>
      </a:accent2>
      <a:accent3>
        <a:srgbClr val="FDB90C"/>
      </a:accent3>
      <a:accent4>
        <a:srgbClr val="D3EEEE"/>
      </a:accent4>
      <a:accent5>
        <a:srgbClr val="268183"/>
      </a:accent5>
      <a:accent6>
        <a:srgbClr val="E25143"/>
      </a:accent6>
      <a:hlink>
        <a:srgbClr val="037F83"/>
      </a:hlink>
      <a:folHlink>
        <a:srgbClr val="037F8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9" id="{4C339673-3458-D54E-BAD1-9F5EA0A7244E}" vid="{3DC8B92C-5C4A-6D4A-AA28-A98CFDCD97D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668</Words>
  <Application>Microsoft Office PowerPoint</Application>
  <PresentationFormat>Skjermfremvisning (4:3)</PresentationFormat>
  <Paragraphs>95</Paragraphs>
  <Slides>20</Slides>
  <Notes>16</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20</vt:i4>
      </vt:variant>
    </vt:vector>
  </HeadingPairs>
  <TitlesOfParts>
    <vt:vector size="26" baseType="lpstr">
      <vt:lpstr>Arial</vt:lpstr>
      <vt:lpstr>Calibri</vt:lpstr>
      <vt:lpstr>Campton Book</vt:lpstr>
      <vt:lpstr>Campton Light</vt:lpstr>
      <vt:lpstr>Campton Medium</vt:lpstr>
      <vt:lpstr>Office-tema</vt:lpstr>
      <vt:lpstr>Egenvurdering i matematikk B – Samarbeid</vt:lpstr>
      <vt:lpstr>Mål</vt:lpstr>
      <vt:lpstr>Tidsplan for denne økta</vt:lpstr>
      <vt:lpstr>Gruppearbeid knyttet til forarbeid</vt:lpstr>
      <vt:lpstr>Gruppearbeid knyttet til forarbeid</vt:lpstr>
      <vt:lpstr>Knytt erfaringer fra  egen praksis til teori</vt:lpstr>
      <vt:lpstr>Knytt erfaringer fra egen praksis til teori</vt:lpstr>
      <vt:lpstr>Diskuter gruppevis:</vt:lpstr>
      <vt:lpstr>Oppsummering</vt:lpstr>
      <vt:lpstr>Oppsummering</vt:lpstr>
      <vt:lpstr>Planlegg egen undervisning </vt:lpstr>
      <vt:lpstr>Planlegg egen undervisning</vt:lpstr>
      <vt:lpstr>Egenvurdering i matematikk D – Etterarbeid</vt:lpstr>
      <vt:lpstr>Mål</vt:lpstr>
      <vt:lpstr>Tidsplan for denne økta</vt:lpstr>
      <vt:lpstr>Del erfaringer i grupper</vt:lpstr>
      <vt:lpstr>Del erfaringer i grupper (30 minutter)</vt:lpstr>
      <vt:lpstr>Oppsummer i plenum (10 minutter)</vt:lpstr>
      <vt:lpstr>Veien videre (10 minutter)</vt:lpstr>
      <vt:lpstr>Kilder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Realfagsløyper 2017</dc:title>
  <dc:creator>Hilde Osmo Reindal</dc:creator>
  <cp:lastModifiedBy>Bård Vinje</cp:lastModifiedBy>
  <cp:revision>147</cp:revision>
  <cp:lastPrinted>2017-08-18T08:10:09Z</cp:lastPrinted>
  <dcterms:created xsi:type="dcterms:W3CDTF">2017-08-11T05:42:55Z</dcterms:created>
  <dcterms:modified xsi:type="dcterms:W3CDTF">2019-04-24T11:35:47Z</dcterms:modified>
</cp:coreProperties>
</file>