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26"/>
  </p:notesMasterIdLst>
  <p:sldIdLst>
    <p:sldId id="256" r:id="rId2"/>
    <p:sldId id="279" r:id="rId3"/>
    <p:sldId id="278" r:id="rId4"/>
    <p:sldId id="257" r:id="rId5"/>
    <p:sldId id="258" r:id="rId6"/>
    <p:sldId id="259" r:id="rId7"/>
    <p:sldId id="260" r:id="rId8"/>
    <p:sldId id="290" r:id="rId9"/>
    <p:sldId id="282" r:id="rId10"/>
    <p:sldId id="283" r:id="rId11"/>
    <p:sldId id="286" r:id="rId12"/>
    <p:sldId id="284" r:id="rId13"/>
    <p:sldId id="285" r:id="rId14"/>
    <p:sldId id="287" r:id="rId15"/>
    <p:sldId id="288" r:id="rId16"/>
    <p:sldId id="275" r:id="rId17"/>
    <p:sldId id="262" r:id="rId18"/>
    <p:sldId id="276" r:id="rId19"/>
    <p:sldId id="293" r:id="rId20"/>
    <p:sldId id="292" r:id="rId21"/>
    <p:sldId id="268" r:id="rId22"/>
    <p:sldId id="277" r:id="rId23"/>
    <p:sldId id="289" r:id="rId24"/>
    <p:sldId id="273" r:id="rId25"/>
  </p:sldIdLst>
  <p:sldSz cx="9144000" cy="6858000" type="screen4x3"/>
  <p:notesSz cx="7099300" cy="102346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C57B686-06FE-4B70-9C2C-E2A8B947A3C5}">
  <a:tblStyle styleId="{8C57B686-06FE-4B70-9C2C-E2A8B947A3C5}"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6ECEC"/>
          </a:solidFill>
        </a:fill>
      </a:tcStyle>
    </a:wholeTbl>
    <a:band1H>
      <a:tcTxStyle/>
      <a:tcStyle>
        <a:tcBdr/>
        <a:fill>
          <a:solidFill>
            <a:srgbClr val="CAD7D8"/>
          </a:solidFill>
        </a:fill>
      </a:tcStyle>
    </a:band1H>
    <a:band2H>
      <a:tcTxStyle/>
      <a:tcStyle>
        <a:tcBdr/>
      </a:tcStyle>
    </a:band2H>
    <a:band1V>
      <a:tcTxStyle/>
      <a:tcStyle>
        <a:tcBdr/>
        <a:fill>
          <a:solidFill>
            <a:srgbClr val="CAD7D8"/>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1704" y="10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1" y="0"/>
            <a:ext cx="3076363" cy="513508"/>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4021295" y="0"/>
            <a:ext cx="3076363" cy="513508"/>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246188" y="1279525"/>
            <a:ext cx="4606925" cy="34544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Shape 6"/>
          <p:cNvSpPr txBox="1">
            <a:spLocks noGrp="1"/>
          </p:cNvSpPr>
          <p:nvPr>
            <p:ph type="body" idx="1"/>
          </p:nvPr>
        </p:nvSpPr>
        <p:spPr>
          <a:xfrm>
            <a:off x="709930" y="4925407"/>
            <a:ext cx="5679440" cy="4029879"/>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1" y="9721107"/>
            <a:ext cx="3076363" cy="513507"/>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4021295" y="9721107"/>
            <a:ext cx="3076363" cy="513507"/>
          </a:xfrm>
          <a:prstGeom prst="rect">
            <a:avLst/>
          </a:prstGeom>
          <a:noFill/>
          <a:ln>
            <a:noFill/>
          </a:ln>
        </p:spPr>
        <p:txBody>
          <a:bodyPr spcFirstLastPara="1" wrap="square" lIns="94900" tIns="47450" rIns="94900" bIns="47450" anchor="b" anchorCtr="0">
            <a:noAutofit/>
          </a:bodyPr>
          <a:lstStyle/>
          <a:p>
            <a:pPr marL="0" marR="0" lvl="0" indent="0" algn="r" rtl="0">
              <a:spcBef>
                <a:spcPts val="0"/>
              </a:spcBef>
              <a:spcAft>
                <a:spcPts val="0"/>
              </a:spcAft>
              <a:buNone/>
            </a:pPr>
            <a:fld id="{00000000-1234-1234-1234-123412341234}" type="slidenum">
              <a:rPr lang="no-NO"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1246188" y="1279525"/>
            <a:ext cx="4606925" cy="34544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0" name="Shape 80"/>
          <p:cNvSpPr txBox="1">
            <a:spLocks noGrp="1"/>
          </p:cNvSpPr>
          <p:nvPr>
            <p:ph type="body" idx="1"/>
          </p:nvPr>
        </p:nvSpPr>
        <p:spPr>
          <a:xfrm>
            <a:off x="709930" y="4925407"/>
            <a:ext cx="5679440" cy="4029879"/>
          </a:xfrm>
          <a:prstGeom prst="rect">
            <a:avLst/>
          </a:prstGeom>
          <a:noFill/>
          <a:ln>
            <a:noFill/>
          </a:ln>
        </p:spPr>
        <p:txBody>
          <a:bodyPr spcFirstLastPara="1" wrap="square" lIns="94900" tIns="47450" rIns="94900" bIns="4745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81" name="Shape 81"/>
          <p:cNvSpPr txBox="1">
            <a:spLocks noGrp="1"/>
          </p:cNvSpPr>
          <p:nvPr>
            <p:ph type="sldNum" idx="12"/>
          </p:nvPr>
        </p:nvSpPr>
        <p:spPr>
          <a:xfrm>
            <a:off x="4021295" y="9721107"/>
            <a:ext cx="3076363" cy="513507"/>
          </a:xfrm>
          <a:prstGeom prst="rect">
            <a:avLst/>
          </a:prstGeom>
          <a:noFill/>
          <a:ln>
            <a:noFill/>
          </a:ln>
        </p:spPr>
        <p:txBody>
          <a:bodyPr spcFirstLastPara="1" wrap="square" lIns="94900" tIns="47450" rIns="94900" bIns="47450" anchor="b" anchorCtr="0">
            <a:noAutofit/>
          </a:bodyPr>
          <a:lstStyle/>
          <a:p>
            <a:pPr marL="0" marR="0" lvl="0" indent="0" algn="r" rtl="0">
              <a:spcBef>
                <a:spcPts val="0"/>
              </a:spcBef>
              <a:spcAft>
                <a:spcPts val="0"/>
              </a:spcAft>
              <a:buNone/>
            </a:pPr>
            <a:fld id="{00000000-1234-1234-1234-123412341234}" type="slidenum">
              <a:rPr lang="no-NO" sz="1200" b="0" i="0" u="none" strike="noStrike" cap="none">
                <a:solidFill>
                  <a:schemeClr val="dk1"/>
                </a:solidFill>
                <a:latin typeface="Calibri"/>
                <a:ea typeface="Calibri"/>
                <a:cs typeface="Calibri"/>
                <a:sym typeface="Calibri"/>
              </a:rPr>
              <a:t>1</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01" name="Shape 101"/>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1419024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1246188" y="1279525"/>
            <a:ext cx="4606925" cy="34544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Shape 107"/>
          <p:cNvSpPr txBox="1">
            <a:spLocks noGrp="1"/>
          </p:cNvSpPr>
          <p:nvPr>
            <p:ph type="body" idx="1"/>
          </p:nvPr>
        </p:nvSpPr>
        <p:spPr>
          <a:xfrm>
            <a:off x="709930" y="4925407"/>
            <a:ext cx="5679440" cy="4029879"/>
          </a:xfrm>
          <a:prstGeom prst="rect">
            <a:avLst/>
          </a:prstGeom>
          <a:noFill/>
          <a:ln>
            <a:noFill/>
          </a:ln>
        </p:spPr>
        <p:txBody>
          <a:bodyPr spcFirstLastPara="1" wrap="square" lIns="94900" tIns="47450" rIns="94900" bIns="4745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08" name="Shape 108"/>
          <p:cNvSpPr txBox="1">
            <a:spLocks noGrp="1"/>
          </p:cNvSpPr>
          <p:nvPr>
            <p:ph type="sldNum" idx="12"/>
          </p:nvPr>
        </p:nvSpPr>
        <p:spPr>
          <a:xfrm>
            <a:off x="4021295" y="9721107"/>
            <a:ext cx="3076363" cy="513507"/>
          </a:xfrm>
          <a:prstGeom prst="rect">
            <a:avLst/>
          </a:prstGeom>
          <a:noFill/>
          <a:ln>
            <a:noFill/>
          </a:ln>
        </p:spPr>
        <p:txBody>
          <a:bodyPr spcFirstLastPara="1" wrap="square" lIns="94900" tIns="47450" rIns="94900" bIns="47450" anchor="b" anchorCtr="0">
            <a:noAutofit/>
          </a:bodyPr>
          <a:lstStyle/>
          <a:p>
            <a:pPr marL="0" marR="0" lvl="0" indent="0" algn="r" rtl="0">
              <a:spcBef>
                <a:spcPts val="0"/>
              </a:spcBef>
              <a:spcAft>
                <a:spcPts val="0"/>
              </a:spcAft>
              <a:buNone/>
            </a:pPr>
            <a:fld id="{00000000-1234-1234-1234-123412341234}" type="slidenum">
              <a:rPr lang="no-NO" sz="1200" b="0" i="0" u="none" strike="noStrike" cap="none">
                <a:solidFill>
                  <a:schemeClr val="dk1"/>
                </a:solidFill>
                <a:latin typeface="Calibri"/>
                <a:ea typeface="Calibri"/>
                <a:cs typeface="Calibri"/>
                <a:sym typeface="Calibri"/>
              </a:rPr>
              <a:t>13</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7329946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1246188" y="1279525"/>
            <a:ext cx="4606925" cy="34544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0" name="Shape 80"/>
          <p:cNvSpPr txBox="1">
            <a:spLocks noGrp="1"/>
          </p:cNvSpPr>
          <p:nvPr>
            <p:ph type="body" idx="1"/>
          </p:nvPr>
        </p:nvSpPr>
        <p:spPr>
          <a:xfrm>
            <a:off x="709930" y="4925407"/>
            <a:ext cx="5679440" cy="4029879"/>
          </a:xfrm>
          <a:prstGeom prst="rect">
            <a:avLst/>
          </a:prstGeom>
          <a:noFill/>
          <a:ln>
            <a:noFill/>
          </a:ln>
        </p:spPr>
        <p:txBody>
          <a:bodyPr spcFirstLastPara="1" wrap="square" lIns="94900" tIns="47450" rIns="94900" bIns="4745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81" name="Shape 81"/>
          <p:cNvSpPr txBox="1">
            <a:spLocks noGrp="1"/>
          </p:cNvSpPr>
          <p:nvPr>
            <p:ph type="sldNum" idx="12"/>
          </p:nvPr>
        </p:nvSpPr>
        <p:spPr>
          <a:xfrm>
            <a:off x="4021295" y="9721107"/>
            <a:ext cx="3076363" cy="513507"/>
          </a:xfrm>
          <a:prstGeom prst="rect">
            <a:avLst/>
          </a:prstGeom>
          <a:noFill/>
          <a:ln>
            <a:noFill/>
          </a:ln>
        </p:spPr>
        <p:txBody>
          <a:bodyPr spcFirstLastPara="1" wrap="square" lIns="94900" tIns="47450" rIns="94900" bIns="47450" anchor="b" anchorCtr="0">
            <a:noAutofit/>
          </a:bodyPr>
          <a:lstStyle/>
          <a:p>
            <a:pPr marL="0" marR="0" lvl="0" indent="0" algn="r" rtl="0">
              <a:spcBef>
                <a:spcPts val="0"/>
              </a:spcBef>
              <a:spcAft>
                <a:spcPts val="0"/>
              </a:spcAft>
              <a:buNone/>
            </a:pPr>
            <a:fld id="{00000000-1234-1234-1234-123412341234}" type="slidenum">
              <a:rPr lang="no-NO" sz="1200" b="0" i="0" u="none" strike="noStrike" cap="none">
                <a:solidFill>
                  <a:schemeClr val="dk1"/>
                </a:solidFill>
                <a:latin typeface="Calibri"/>
                <a:ea typeface="Calibri"/>
                <a:cs typeface="Calibri"/>
                <a:sym typeface="Calibri"/>
              </a:rPr>
              <a:t>16</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0457338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1246188" y="1279525"/>
            <a:ext cx="4606925" cy="34544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0" name="Shape 120"/>
          <p:cNvSpPr txBox="1">
            <a:spLocks noGrp="1"/>
          </p:cNvSpPr>
          <p:nvPr>
            <p:ph type="body" idx="1"/>
          </p:nvPr>
        </p:nvSpPr>
        <p:spPr>
          <a:xfrm>
            <a:off x="709930" y="4925407"/>
            <a:ext cx="5679440" cy="4029879"/>
          </a:xfrm>
          <a:prstGeom prst="rect">
            <a:avLst/>
          </a:prstGeom>
          <a:noFill/>
          <a:ln>
            <a:noFill/>
          </a:ln>
        </p:spPr>
        <p:txBody>
          <a:bodyPr spcFirstLastPara="1" wrap="square" lIns="94900" tIns="47450" rIns="94900" bIns="4745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21" name="Shape 121"/>
          <p:cNvSpPr txBox="1">
            <a:spLocks noGrp="1"/>
          </p:cNvSpPr>
          <p:nvPr>
            <p:ph type="sldNum" idx="12"/>
          </p:nvPr>
        </p:nvSpPr>
        <p:spPr>
          <a:xfrm>
            <a:off x="4021295" y="9721107"/>
            <a:ext cx="3076363" cy="513507"/>
          </a:xfrm>
          <a:prstGeom prst="rect">
            <a:avLst/>
          </a:prstGeom>
          <a:noFill/>
          <a:ln>
            <a:noFill/>
          </a:ln>
        </p:spPr>
        <p:txBody>
          <a:bodyPr spcFirstLastPara="1" wrap="square" lIns="94900" tIns="47450" rIns="94900" bIns="47450" anchor="b" anchorCtr="0">
            <a:noAutofit/>
          </a:bodyPr>
          <a:lstStyle/>
          <a:p>
            <a:pPr marL="0" marR="0" lvl="0" indent="0" algn="r" rtl="0">
              <a:spcBef>
                <a:spcPts val="0"/>
              </a:spcBef>
              <a:spcAft>
                <a:spcPts val="0"/>
              </a:spcAft>
              <a:buNone/>
            </a:pPr>
            <a:fld id="{00000000-1234-1234-1234-123412341234}" type="slidenum">
              <a:rPr lang="no-NO" sz="1200" b="0" i="0" u="none" strike="noStrike" cap="none">
                <a:solidFill>
                  <a:schemeClr val="dk1"/>
                </a:solidFill>
                <a:latin typeface="Calibri"/>
                <a:ea typeface="Calibri"/>
                <a:cs typeface="Calibri"/>
                <a:sym typeface="Calibri"/>
              </a:rPr>
              <a:t>17</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1246188" y="1279525"/>
            <a:ext cx="4606925" cy="34544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0" name="Shape 80"/>
          <p:cNvSpPr txBox="1">
            <a:spLocks noGrp="1"/>
          </p:cNvSpPr>
          <p:nvPr>
            <p:ph type="body" idx="1"/>
          </p:nvPr>
        </p:nvSpPr>
        <p:spPr>
          <a:xfrm>
            <a:off x="709930" y="4925407"/>
            <a:ext cx="5679440" cy="4029879"/>
          </a:xfrm>
          <a:prstGeom prst="rect">
            <a:avLst/>
          </a:prstGeom>
          <a:noFill/>
          <a:ln>
            <a:noFill/>
          </a:ln>
        </p:spPr>
        <p:txBody>
          <a:bodyPr spcFirstLastPara="1" wrap="square" lIns="94900" tIns="47450" rIns="94900" bIns="4745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81" name="Shape 81"/>
          <p:cNvSpPr txBox="1">
            <a:spLocks noGrp="1"/>
          </p:cNvSpPr>
          <p:nvPr>
            <p:ph type="sldNum" idx="12"/>
          </p:nvPr>
        </p:nvSpPr>
        <p:spPr>
          <a:xfrm>
            <a:off x="4021295" y="9721107"/>
            <a:ext cx="3076363" cy="513507"/>
          </a:xfrm>
          <a:prstGeom prst="rect">
            <a:avLst/>
          </a:prstGeom>
          <a:noFill/>
          <a:ln>
            <a:noFill/>
          </a:ln>
        </p:spPr>
        <p:txBody>
          <a:bodyPr spcFirstLastPara="1" wrap="square" lIns="94900" tIns="47450" rIns="94900" bIns="47450" anchor="b" anchorCtr="0">
            <a:noAutofit/>
          </a:bodyPr>
          <a:lstStyle/>
          <a:p>
            <a:pPr marL="0" marR="0" lvl="0" indent="0" algn="r" rtl="0">
              <a:spcBef>
                <a:spcPts val="0"/>
              </a:spcBef>
              <a:spcAft>
                <a:spcPts val="0"/>
              </a:spcAft>
              <a:buNone/>
            </a:pPr>
            <a:fld id="{00000000-1234-1234-1234-123412341234}" type="slidenum">
              <a:rPr lang="no-NO" sz="1200" b="0" i="0" u="none" strike="noStrike" cap="none">
                <a:solidFill>
                  <a:schemeClr val="dk1"/>
                </a:solidFill>
                <a:latin typeface="Calibri"/>
                <a:ea typeface="Calibri"/>
                <a:cs typeface="Calibri"/>
                <a:sym typeface="Calibri"/>
              </a:rPr>
              <a:t>18</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042415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1246188" y="1279525"/>
            <a:ext cx="4606925" cy="34544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7" name="Shape 87"/>
          <p:cNvSpPr txBox="1">
            <a:spLocks noGrp="1"/>
          </p:cNvSpPr>
          <p:nvPr>
            <p:ph type="body" idx="1"/>
          </p:nvPr>
        </p:nvSpPr>
        <p:spPr>
          <a:xfrm>
            <a:off x="709930" y="4925407"/>
            <a:ext cx="5679440" cy="4029879"/>
          </a:xfrm>
          <a:prstGeom prst="rect">
            <a:avLst/>
          </a:prstGeom>
          <a:noFill/>
          <a:ln>
            <a:noFill/>
          </a:ln>
        </p:spPr>
        <p:txBody>
          <a:bodyPr spcFirstLastPara="1" wrap="square" lIns="94900" tIns="47450" rIns="94900" bIns="4745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88" name="Shape 88"/>
          <p:cNvSpPr txBox="1">
            <a:spLocks noGrp="1"/>
          </p:cNvSpPr>
          <p:nvPr>
            <p:ph type="sldNum" idx="12"/>
          </p:nvPr>
        </p:nvSpPr>
        <p:spPr>
          <a:xfrm>
            <a:off x="4021295" y="9721107"/>
            <a:ext cx="3076363" cy="513507"/>
          </a:xfrm>
          <a:prstGeom prst="rect">
            <a:avLst/>
          </a:prstGeom>
          <a:noFill/>
          <a:ln>
            <a:noFill/>
          </a:ln>
        </p:spPr>
        <p:txBody>
          <a:bodyPr spcFirstLastPara="1" wrap="square" lIns="94900" tIns="47450" rIns="94900" bIns="47450" anchor="b" anchorCtr="0">
            <a:noAutofit/>
          </a:bodyPr>
          <a:lstStyle/>
          <a:p>
            <a:pPr marL="0" marR="0" lvl="0" indent="0" algn="r" rtl="0">
              <a:spcBef>
                <a:spcPts val="0"/>
              </a:spcBef>
              <a:spcAft>
                <a:spcPts val="0"/>
              </a:spcAft>
              <a:buNone/>
            </a:pPr>
            <a:fld id="{00000000-1234-1234-1234-123412341234}" type="slidenum">
              <a:rPr lang="no-NO" sz="1200" b="0" i="0" u="none" strike="noStrike" cap="none">
                <a:solidFill>
                  <a:schemeClr val="dk1"/>
                </a:solidFill>
                <a:latin typeface="Calibri"/>
                <a:ea typeface="Calibri"/>
                <a:cs typeface="Calibri"/>
                <a:sym typeface="Calibri"/>
              </a:rPr>
              <a:t>19</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315807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1246188" y="1279525"/>
            <a:ext cx="4606925" cy="34544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4" name="Shape 94"/>
          <p:cNvSpPr txBox="1">
            <a:spLocks noGrp="1"/>
          </p:cNvSpPr>
          <p:nvPr>
            <p:ph type="body" idx="1"/>
          </p:nvPr>
        </p:nvSpPr>
        <p:spPr>
          <a:xfrm>
            <a:off x="709930" y="4925407"/>
            <a:ext cx="5679440" cy="4029879"/>
          </a:xfrm>
          <a:prstGeom prst="rect">
            <a:avLst/>
          </a:prstGeom>
          <a:noFill/>
          <a:ln>
            <a:noFill/>
          </a:ln>
        </p:spPr>
        <p:txBody>
          <a:bodyPr spcFirstLastPara="1" wrap="square" lIns="94900" tIns="47450" rIns="94900" bIns="4745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95" name="Shape 95"/>
          <p:cNvSpPr txBox="1">
            <a:spLocks noGrp="1"/>
          </p:cNvSpPr>
          <p:nvPr>
            <p:ph type="sldNum" idx="12"/>
          </p:nvPr>
        </p:nvSpPr>
        <p:spPr>
          <a:xfrm>
            <a:off x="4021295" y="9721107"/>
            <a:ext cx="3076363" cy="513507"/>
          </a:xfrm>
          <a:prstGeom prst="rect">
            <a:avLst/>
          </a:prstGeom>
          <a:noFill/>
          <a:ln>
            <a:noFill/>
          </a:ln>
        </p:spPr>
        <p:txBody>
          <a:bodyPr spcFirstLastPara="1" wrap="square" lIns="94900" tIns="47450" rIns="94900" bIns="47450" anchor="b" anchorCtr="0">
            <a:noAutofit/>
          </a:bodyPr>
          <a:lstStyle/>
          <a:p>
            <a:pPr marL="0" marR="0" lvl="0" indent="0" algn="r" rtl="0">
              <a:spcBef>
                <a:spcPts val="0"/>
              </a:spcBef>
              <a:spcAft>
                <a:spcPts val="0"/>
              </a:spcAft>
              <a:buNone/>
            </a:pPr>
            <a:fld id="{00000000-1234-1234-1234-123412341234}" type="slidenum">
              <a:rPr lang="no-NO" sz="1200" b="0" i="0" u="none" strike="noStrike" cap="none">
                <a:solidFill>
                  <a:schemeClr val="dk1"/>
                </a:solidFill>
                <a:latin typeface="Calibri"/>
                <a:ea typeface="Calibri"/>
                <a:cs typeface="Calibri"/>
                <a:sym typeface="Calibri"/>
              </a:rPr>
              <a:t>20</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393163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1246188" y="1279525"/>
            <a:ext cx="4606925" cy="34544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0" name="Shape 160"/>
          <p:cNvSpPr txBox="1">
            <a:spLocks noGrp="1"/>
          </p:cNvSpPr>
          <p:nvPr>
            <p:ph type="body" idx="1"/>
          </p:nvPr>
        </p:nvSpPr>
        <p:spPr>
          <a:xfrm>
            <a:off x="709930" y="4925407"/>
            <a:ext cx="5679440" cy="4029879"/>
          </a:xfrm>
          <a:prstGeom prst="rect">
            <a:avLst/>
          </a:prstGeom>
          <a:noFill/>
          <a:ln>
            <a:noFill/>
          </a:ln>
        </p:spPr>
        <p:txBody>
          <a:bodyPr spcFirstLastPara="1" wrap="square" lIns="94900" tIns="47450" rIns="94900" bIns="47450"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p:txBody>
      </p:sp>
      <p:sp>
        <p:nvSpPr>
          <p:cNvPr id="161" name="Shape 161"/>
          <p:cNvSpPr txBox="1">
            <a:spLocks noGrp="1"/>
          </p:cNvSpPr>
          <p:nvPr>
            <p:ph type="sldNum" idx="12"/>
          </p:nvPr>
        </p:nvSpPr>
        <p:spPr>
          <a:xfrm>
            <a:off x="4021295" y="9721107"/>
            <a:ext cx="3076363" cy="513507"/>
          </a:xfrm>
          <a:prstGeom prst="rect">
            <a:avLst/>
          </a:prstGeom>
          <a:noFill/>
          <a:ln>
            <a:noFill/>
          </a:ln>
        </p:spPr>
        <p:txBody>
          <a:bodyPr spcFirstLastPara="1" wrap="square" lIns="94900" tIns="47450" rIns="94900" bIns="47450" anchor="b" anchorCtr="0">
            <a:noAutofit/>
          </a:bodyPr>
          <a:lstStyle/>
          <a:p>
            <a:pPr marL="0" marR="0" lvl="0" indent="0" algn="r" rtl="0">
              <a:spcBef>
                <a:spcPts val="0"/>
              </a:spcBef>
              <a:spcAft>
                <a:spcPts val="0"/>
              </a:spcAft>
              <a:buNone/>
            </a:pPr>
            <a:fld id="{00000000-1234-1234-1234-123412341234}" type="slidenum">
              <a:rPr lang="no-NO" sz="1200" b="0" i="0" u="none" strike="noStrike" cap="none">
                <a:solidFill>
                  <a:schemeClr val="dk1"/>
                </a:solidFill>
                <a:latin typeface="Calibri"/>
                <a:ea typeface="Calibri"/>
                <a:cs typeface="Calibri"/>
                <a:sym typeface="Calibri"/>
              </a:rPr>
              <a:t>21</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a:spLocks noGrp="1" noRot="1" noChangeAspect="1"/>
          </p:cNvSpPr>
          <p:nvPr>
            <p:ph type="sldImg" idx="2"/>
          </p:nvPr>
        </p:nvSpPr>
        <p:spPr>
          <a:xfrm>
            <a:off x="1246188" y="1279525"/>
            <a:ext cx="4606925" cy="34544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2" name="Shape 192"/>
          <p:cNvSpPr txBox="1">
            <a:spLocks noGrp="1"/>
          </p:cNvSpPr>
          <p:nvPr>
            <p:ph type="body" idx="1"/>
          </p:nvPr>
        </p:nvSpPr>
        <p:spPr>
          <a:xfrm>
            <a:off x="709930" y="4925407"/>
            <a:ext cx="5679440" cy="4029879"/>
          </a:xfrm>
          <a:prstGeom prst="rect">
            <a:avLst/>
          </a:prstGeom>
          <a:noFill/>
          <a:ln>
            <a:noFill/>
          </a:ln>
        </p:spPr>
        <p:txBody>
          <a:bodyPr spcFirstLastPara="1" wrap="square" lIns="94900" tIns="47450" rIns="94900" bIns="4745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93" name="Shape 193"/>
          <p:cNvSpPr txBox="1">
            <a:spLocks noGrp="1"/>
          </p:cNvSpPr>
          <p:nvPr>
            <p:ph type="sldNum" idx="12"/>
          </p:nvPr>
        </p:nvSpPr>
        <p:spPr>
          <a:xfrm>
            <a:off x="4021295" y="9721107"/>
            <a:ext cx="3076363" cy="513507"/>
          </a:xfrm>
          <a:prstGeom prst="rect">
            <a:avLst/>
          </a:prstGeom>
          <a:noFill/>
          <a:ln>
            <a:noFill/>
          </a:ln>
        </p:spPr>
        <p:txBody>
          <a:bodyPr spcFirstLastPara="1" wrap="square" lIns="94900" tIns="47450" rIns="94900" bIns="47450" anchor="b" anchorCtr="0">
            <a:noAutofit/>
          </a:bodyPr>
          <a:lstStyle/>
          <a:p>
            <a:pPr marL="0" marR="0" lvl="0" indent="0" algn="r" rtl="0">
              <a:spcBef>
                <a:spcPts val="0"/>
              </a:spcBef>
              <a:spcAft>
                <a:spcPts val="0"/>
              </a:spcAft>
              <a:buNone/>
            </a:pPr>
            <a:fld id="{00000000-1234-1234-1234-123412341234}" type="slidenum">
              <a:rPr lang="no-NO" sz="1200" b="0" i="0" u="none" strike="noStrike" cap="none">
                <a:solidFill>
                  <a:schemeClr val="dk1"/>
                </a:solidFill>
                <a:latin typeface="Calibri"/>
                <a:ea typeface="Calibri"/>
                <a:cs typeface="Calibri"/>
                <a:sym typeface="Calibri"/>
              </a:rPr>
              <a:t>24</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1246188" y="1279525"/>
            <a:ext cx="4606925" cy="34544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0" name="Shape 80"/>
          <p:cNvSpPr txBox="1">
            <a:spLocks noGrp="1"/>
          </p:cNvSpPr>
          <p:nvPr>
            <p:ph type="body" idx="1"/>
          </p:nvPr>
        </p:nvSpPr>
        <p:spPr>
          <a:xfrm>
            <a:off x="709930" y="4925407"/>
            <a:ext cx="5679440" cy="4029879"/>
          </a:xfrm>
          <a:prstGeom prst="rect">
            <a:avLst/>
          </a:prstGeom>
          <a:noFill/>
          <a:ln>
            <a:noFill/>
          </a:ln>
        </p:spPr>
        <p:txBody>
          <a:bodyPr spcFirstLastPara="1" wrap="square" lIns="94900" tIns="47450" rIns="94900" bIns="4745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81" name="Shape 81"/>
          <p:cNvSpPr txBox="1">
            <a:spLocks noGrp="1"/>
          </p:cNvSpPr>
          <p:nvPr>
            <p:ph type="sldNum" idx="12"/>
          </p:nvPr>
        </p:nvSpPr>
        <p:spPr>
          <a:xfrm>
            <a:off x="4021295" y="9721107"/>
            <a:ext cx="3076363" cy="513507"/>
          </a:xfrm>
          <a:prstGeom prst="rect">
            <a:avLst/>
          </a:prstGeom>
          <a:noFill/>
          <a:ln>
            <a:noFill/>
          </a:ln>
        </p:spPr>
        <p:txBody>
          <a:bodyPr spcFirstLastPara="1" wrap="square" lIns="94900" tIns="47450" rIns="94900" bIns="47450" anchor="b" anchorCtr="0">
            <a:noAutofit/>
          </a:bodyPr>
          <a:lstStyle/>
          <a:p>
            <a:pPr marL="0" marR="0" lvl="0" indent="0" algn="r" rtl="0">
              <a:spcBef>
                <a:spcPts val="0"/>
              </a:spcBef>
              <a:spcAft>
                <a:spcPts val="0"/>
              </a:spcAft>
              <a:buNone/>
            </a:pPr>
            <a:fld id="{00000000-1234-1234-1234-123412341234}" type="slidenum">
              <a:rPr lang="no-NO" sz="1200" b="0" i="0" u="none" strike="noStrike" cap="none">
                <a:solidFill>
                  <a:schemeClr val="dk1"/>
                </a:solidFill>
                <a:latin typeface="Calibri"/>
                <a:ea typeface="Calibri"/>
                <a:cs typeface="Calibri"/>
                <a:sym typeface="Calibri"/>
              </a:rPr>
              <a:t>3</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72812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1246188" y="1279525"/>
            <a:ext cx="4606925" cy="34544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7" name="Shape 87"/>
          <p:cNvSpPr txBox="1">
            <a:spLocks noGrp="1"/>
          </p:cNvSpPr>
          <p:nvPr>
            <p:ph type="body" idx="1"/>
          </p:nvPr>
        </p:nvSpPr>
        <p:spPr>
          <a:xfrm>
            <a:off x="709930" y="4925407"/>
            <a:ext cx="5679440" cy="4029879"/>
          </a:xfrm>
          <a:prstGeom prst="rect">
            <a:avLst/>
          </a:prstGeom>
          <a:noFill/>
          <a:ln>
            <a:noFill/>
          </a:ln>
        </p:spPr>
        <p:txBody>
          <a:bodyPr spcFirstLastPara="1" wrap="square" lIns="94900" tIns="47450" rIns="94900" bIns="4745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88" name="Shape 88"/>
          <p:cNvSpPr txBox="1">
            <a:spLocks noGrp="1"/>
          </p:cNvSpPr>
          <p:nvPr>
            <p:ph type="sldNum" idx="12"/>
          </p:nvPr>
        </p:nvSpPr>
        <p:spPr>
          <a:xfrm>
            <a:off x="4021295" y="9721107"/>
            <a:ext cx="3076363" cy="513507"/>
          </a:xfrm>
          <a:prstGeom prst="rect">
            <a:avLst/>
          </a:prstGeom>
          <a:noFill/>
          <a:ln>
            <a:noFill/>
          </a:ln>
        </p:spPr>
        <p:txBody>
          <a:bodyPr spcFirstLastPara="1" wrap="square" lIns="94900" tIns="47450" rIns="94900" bIns="47450" anchor="b" anchorCtr="0">
            <a:noAutofit/>
          </a:bodyPr>
          <a:lstStyle/>
          <a:p>
            <a:pPr marL="0" marR="0" lvl="0" indent="0" algn="r" rtl="0">
              <a:spcBef>
                <a:spcPts val="0"/>
              </a:spcBef>
              <a:spcAft>
                <a:spcPts val="0"/>
              </a:spcAft>
              <a:buNone/>
            </a:pPr>
            <a:fld id="{00000000-1234-1234-1234-123412341234}" type="slidenum">
              <a:rPr lang="no-NO" sz="1200" b="0" i="0" u="none" strike="noStrike" cap="none">
                <a:solidFill>
                  <a:schemeClr val="dk1"/>
                </a:solidFill>
                <a:latin typeface="Calibri"/>
                <a:ea typeface="Calibri"/>
                <a:cs typeface="Calibri"/>
                <a:sym typeface="Calibri"/>
              </a:rPr>
              <a:t>4</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1246188" y="1279525"/>
            <a:ext cx="4606925" cy="34544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4" name="Shape 94"/>
          <p:cNvSpPr txBox="1">
            <a:spLocks noGrp="1"/>
          </p:cNvSpPr>
          <p:nvPr>
            <p:ph type="body" idx="1"/>
          </p:nvPr>
        </p:nvSpPr>
        <p:spPr>
          <a:xfrm>
            <a:off x="709930" y="4925407"/>
            <a:ext cx="5679440" cy="4029879"/>
          </a:xfrm>
          <a:prstGeom prst="rect">
            <a:avLst/>
          </a:prstGeom>
          <a:noFill/>
          <a:ln>
            <a:noFill/>
          </a:ln>
        </p:spPr>
        <p:txBody>
          <a:bodyPr spcFirstLastPara="1" wrap="square" lIns="94900" tIns="47450" rIns="94900" bIns="4745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95" name="Shape 95"/>
          <p:cNvSpPr txBox="1">
            <a:spLocks noGrp="1"/>
          </p:cNvSpPr>
          <p:nvPr>
            <p:ph type="sldNum" idx="12"/>
          </p:nvPr>
        </p:nvSpPr>
        <p:spPr>
          <a:xfrm>
            <a:off x="4021295" y="9721107"/>
            <a:ext cx="3076363" cy="513507"/>
          </a:xfrm>
          <a:prstGeom prst="rect">
            <a:avLst/>
          </a:prstGeom>
          <a:noFill/>
          <a:ln>
            <a:noFill/>
          </a:ln>
        </p:spPr>
        <p:txBody>
          <a:bodyPr spcFirstLastPara="1" wrap="square" lIns="94900" tIns="47450" rIns="94900" bIns="47450" anchor="b" anchorCtr="0">
            <a:noAutofit/>
          </a:bodyPr>
          <a:lstStyle/>
          <a:p>
            <a:pPr marL="0" marR="0" lvl="0" indent="0" algn="r" rtl="0">
              <a:spcBef>
                <a:spcPts val="0"/>
              </a:spcBef>
              <a:spcAft>
                <a:spcPts val="0"/>
              </a:spcAft>
              <a:buNone/>
            </a:pPr>
            <a:fld id="{00000000-1234-1234-1234-123412341234}" type="slidenum">
              <a:rPr lang="no-NO" sz="1200" b="0" i="0" u="none" strike="noStrike" cap="none">
                <a:solidFill>
                  <a:schemeClr val="dk1"/>
                </a:solidFill>
                <a:latin typeface="Calibri"/>
                <a:ea typeface="Calibri"/>
                <a:cs typeface="Calibri"/>
                <a:sym typeface="Calibri"/>
              </a:rPr>
              <a:t>5</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01" name="Shape 101"/>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1246188" y="1279525"/>
            <a:ext cx="4606925" cy="34544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Shape 107"/>
          <p:cNvSpPr txBox="1">
            <a:spLocks noGrp="1"/>
          </p:cNvSpPr>
          <p:nvPr>
            <p:ph type="body" idx="1"/>
          </p:nvPr>
        </p:nvSpPr>
        <p:spPr>
          <a:xfrm>
            <a:off x="709930" y="4925407"/>
            <a:ext cx="5679440" cy="4029879"/>
          </a:xfrm>
          <a:prstGeom prst="rect">
            <a:avLst/>
          </a:prstGeom>
          <a:noFill/>
          <a:ln>
            <a:noFill/>
          </a:ln>
        </p:spPr>
        <p:txBody>
          <a:bodyPr spcFirstLastPara="1" wrap="square" lIns="94900" tIns="47450" rIns="94900" bIns="4745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08" name="Shape 108"/>
          <p:cNvSpPr txBox="1">
            <a:spLocks noGrp="1"/>
          </p:cNvSpPr>
          <p:nvPr>
            <p:ph type="sldNum" idx="12"/>
          </p:nvPr>
        </p:nvSpPr>
        <p:spPr>
          <a:xfrm>
            <a:off x="4021295" y="9721107"/>
            <a:ext cx="3076363" cy="513507"/>
          </a:xfrm>
          <a:prstGeom prst="rect">
            <a:avLst/>
          </a:prstGeom>
          <a:noFill/>
          <a:ln>
            <a:noFill/>
          </a:ln>
        </p:spPr>
        <p:txBody>
          <a:bodyPr spcFirstLastPara="1" wrap="square" lIns="94900" tIns="47450" rIns="94900" bIns="47450" anchor="b" anchorCtr="0">
            <a:noAutofit/>
          </a:bodyPr>
          <a:lstStyle/>
          <a:p>
            <a:pPr marL="0" marR="0" lvl="0" indent="0" algn="r" rtl="0">
              <a:spcBef>
                <a:spcPts val="0"/>
              </a:spcBef>
              <a:spcAft>
                <a:spcPts val="0"/>
              </a:spcAft>
              <a:buNone/>
            </a:pPr>
            <a:fld id="{00000000-1234-1234-1234-123412341234}" type="slidenum">
              <a:rPr lang="no-NO" sz="1200" b="0" i="0" u="none" strike="noStrike" cap="none">
                <a:solidFill>
                  <a:schemeClr val="dk1"/>
                </a:solidFill>
                <a:latin typeface="Calibri"/>
                <a:ea typeface="Calibri"/>
                <a:cs typeface="Calibri"/>
                <a:sym typeface="Calibri"/>
              </a:rPr>
              <a:t>7</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1246188" y="1279525"/>
            <a:ext cx="4606925" cy="34544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Shape 107"/>
          <p:cNvSpPr txBox="1">
            <a:spLocks noGrp="1"/>
          </p:cNvSpPr>
          <p:nvPr>
            <p:ph type="body" idx="1"/>
          </p:nvPr>
        </p:nvSpPr>
        <p:spPr>
          <a:xfrm>
            <a:off x="709930" y="4925407"/>
            <a:ext cx="5679440" cy="4029879"/>
          </a:xfrm>
          <a:prstGeom prst="rect">
            <a:avLst/>
          </a:prstGeom>
          <a:noFill/>
          <a:ln>
            <a:noFill/>
          </a:ln>
        </p:spPr>
        <p:txBody>
          <a:bodyPr spcFirstLastPara="1" wrap="square" lIns="94900" tIns="47450" rIns="94900" bIns="4745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08" name="Shape 108"/>
          <p:cNvSpPr txBox="1">
            <a:spLocks noGrp="1"/>
          </p:cNvSpPr>
          <p:nvPr>
            <p:ph type="sldNum" idx="12"/>
          </p:nvPr>
        </p:nvSpPr>
        <p:spPr>
          <a:xfrm>
            <a:off x="4021295" y="9721107"/>
            <a:ext cx="3076363" cy="513507"/>
          </a:xfrm>
          <a:prstGeom prst="rect">
            <a:avLst/>
          </a:prstGeom>
          <a:noFill/>
          <a:ln>
            <a:noFill/>
          </a:ln>
        </p:spPr>
        <p:txBody>
          <a:bodyPr spcFirstLastPara="1" wrap="square" lIns="94900" tIns="47450" rIns="94900" bIns="47450" anchor="b" anchorCtr="0">
            <a:noAutofit/>
          </a:bodyPr>
          <a:lstStyle/>
          <a:p>
            <a:pPr marL="0" marR="0" lvl="0" indent="0" algn="r" rtl="0">
              <a:spcBef>
                <a:spcPts val="0"/>
              </a:spcBef>
              <a:spcAft>
                <a:spcPts val="0"/>
              </a:spcAft>
              <a:buNone/>
            </a:pPr>
            <a:fld id="{00000000-1234-1234-1234-123412341234}" type="slidenum">
              <a:rPr lang="no-NO" sz="1200" b="0" i="0" u="none" strike="noStrike" cap="none">
                <a:solidFill>
                  <a:schemeClr val="dk1"/>
                </a:solidFill>
                <a:latin typeface="Calibri"/>
                <a:ea typeface="Calibri"/>
                <a:cs typeface="Calibri"/>
                <a:sym typeface="Calibri"/>
              </a:rPr>
              <a:t>8</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6373070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01" name="Shape 101"/>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4394897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1246188" y="1279525"/>
            <a:ext cx="4606925" cy="34544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Shape 107"/>
          <p:cNvSpPr txBox="1">
            <a:spLocks noGrp="1"/>
          </p:cNvSpPr>
          <p:nvPr>
            <p:ph type="body" idx="1"/>
          </p:nvPr>
        </p:nvSpPr>
        <p:spPr>
          <a:xfrm>
            <a:off x="709930" y="4925407"/>
            <a:ext cx="5679440" cy="4029879"/>
          </a:xfrm>
          <a:prstGeom prst="rect">
            <a:avLst/>
          </a:prstGeom>
          <a:noFill/>
          <a:ln>
            <a:noFill/>
          </a:ln>
        </p:spPr>
        <p:txBody>
          <a:bodyPr spcFirstLastPara="1" wrap="square" lIns="94900" tIns="47450" rIns="94900" bIns="4745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08" name="Shape 108"/>
          <p:cNvSpPr txBox="1">
            <a:spLocks noGrp="1"/>
          </p:cNvSpPr>
          <p:nvPr>
            <p:ph type="sldNum" idx="12"/>
          </p:nvPr>
        </p:nvSpPr>
        <p:spPr>
          <a:xfrm>
            <a:off x="4021295" y="9721107"/>
            <a:ext cx="3076363" cy="513507"/>
          </a:xfrm>
          <a:prstGeom prst="rect">
            <a:avLst/>
          </a:prstGeom>
          <a:noFill/>
          <a:ln>
            <a:noFill/>
          </a:ln>
        </p:spPr>
        <p:txBody>
          <a:bodyPr spcFirstLastPara="1" wrap="square" lIns="94900" tIns="47450" rIns="94900" bIns="47450" anchor="b" anchorCtr="0">
            <a:noAutofit/>
          </a:bodyPr>
          <a:lstStyle/>
          <a:p>
            <a:pPr marL="0" marR="0" lvl="0" indent="0" algn="r" rtl="0">
              <a:spcBef>
                <a:spcPts val="0"/>
              </a:spcBef>
              <a:spcAft>
                <a:spcPts val="0"/>
              </a:spcAft>
              <a:buNone/>
            </a:pPr>
            <a:fld id="{00000000-1234-1234-1234-123412341234}" type="slidenum">
              <a:rPr lang="no-NO" sz="1200" b="0" i="0" u="none" strike="noStrike" cap="none">
                <a:solidFill>
                  <a:schemeClr val="dk1"/>
                </a:solidFill>
                <a:latin typeface="Calibri"/>
                <a:ea typeface="Calibri"/>
                <a:cs typeface="Calibri"/>
                <a:sym typeface="Calibri"/>
              </a:rPr>
              <a:t>10</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509676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Forside">
  <p:cSld name="Forside">
    <p:bg>
      <p:bgPr>
        <a:solidFill>
          <a:srgbClr val="F5F5F5"/>
        </a:solidFill>
        <a:effectLst/>
      </p:bgPr>
    </p:bg>
    <p:spTree>
      <p:nvGrpSpPr>
        <p:cNvPr id="1" name="Shape 12"/>
        <p:cNvGrpSpPr/>
        <p:nvPr/>
      </p:nvGrpSpPr>
      <p:grpSpPr>
        <a:xfrm>
          <a:off x="0" y="0"/>
          <a:ext cx="0" cy="0"/>
          <a:chOff x="0" y="0"/>
          <a:chExt cx="0" cy="0"/>
        </a:xfrm>
      </p:grpSpPr>
      <p:sp>
        <p:nvSpPr>
          <p:cNvPr id="13" name="Shape 13"/>
          <p:cNvSpPr txBox="1">
            <a:spLocks noGrp="1"/>
          </p:cNvSpPr>
          <p:nvPr>
            <p:ph type="ctrTitle"/>
          </p:nvPr>
        </p:nvSpPr>
        <p:spPr>
          <a:xfrm>
            <a:off x="671180" y="2409914"/>
            <a:ext cx="7801641" cy="1674976"/>
          </a:xfrm>
          <a:prstGeom prst="rect">
            <a:avLst/>
          </a:prstGeom>
          <a:noFill/>
          <a:ln>
            <a:noFill/>
          </a:ln>
        </p:spPr>
        <p:txBody>
          <a:bodyPr spcFirstLastPara="1" wrap="square" lIns="91425" tIns="91425" rIns="91425" bIns="91425" anchor="t" anchorCtr="0"/>
          <a:lstStyle>
            <a:lvl1pPr marR="0" lvl="0" algn="ctr" rtl="0">
              <a:lnSpc>
                <a:spcPct val="90000"/>
              </a:lnSpc>
              <a:spcBef>
                <a:spcPts val="0"/>
              </a:spcBef>
              <a:spcAft>
                <a:spcPts val="0"/>
              </a:spcAft>
              <a:buClr>
                <a:schemeClr val="dk2"/>
              </a:buClr>
              <a:buSzPts val="5400"/>
              <a:buFont typeface="Calibri"/>
              <a:buNone/>
              <a:defRPr sz="5400" b="0" i="0" u="none" strike="noStrike" cap="none">
                <a:solidFill>
                  <a:schemeClr val="dk2"/>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4" name="Shape 14"/>
          <p:cNvSpPr txBox="1">
            <a:spLocks noGrp="1"/>
          </p:cNvSpPr>
          <p:nvPr>
            <p:ph type="subTitle" idx="1"/>
          </p:nvPr>
        </p:nvSpPr>
        <p:spPr>
          <a:xfrm>
            <a:off x="1960749" y="1912281"/>
            <a:ext cx="5280434" cy="442989"/>
          </a:xfrm>
          <a:prstGeom prst="rect">
            <a:avLst/>
          </a:prstGeom>
          <a:noFill/>
          <a:ln>
            <a:noFill/>
          </a:ln>
        </p:spPr>
        <p:txBody>
          <a:bodyPr spcFirstLastPara="1" wrap="square" lIns="91425" tIns="91425" rIns="91425" bIns="91425" anchor="t" anchorCtr="0"/>
          <a:lstStyle>
            <a:lvl1pPr marR="0" lvl="0" algn="ctr" rtl="0">
              <a:lnSpc>
                <a:spcPct val="90000"/>
              </a:lnSpc>
              <a:spcBef>
                <a:spcPts val="1000"/>
              </a:spcBef>
              <a:spcAft>
                <a:spcPts val="0"/>
              </a:spcAft>
              <a:buClr>
                <a:schemeClr val="accent3"/>
              </a:buClr>
              <a:buSzPts val="2400"/>
              <a:buFont typeface="Arial"/>
              <a:buNone/>
              <a:defRPr sz="2400" b="0" i="0" u="none" strike="noStrike" cap="none">
                <a:solidFill>
                  <a:srgbClr val="268183"/>
                </a:solidFill>
                <a:latin typeface="Calibri"/>
                <a:ea typeface="Calibri"/>
                <a:cs typeface="Calibri"/>
                <a:sym typeface="Calibri"/>
              </a:defRPr>
            </a:lvl1pPr>
            <a:lvl2pPr marR="0" lvl="1" algn="ctr" rtl="0">
              <a:lnSpc>
                <a:spcPct val="90000"/>
              </a:lnSpc>
              <a:spcBef>
                <a:spcPts val="500"/>
              </a:spcBef>
              <a:spcAft>
                <a:spcPts val="0"/>
              </a:spcAft>
              <a:buClr>
                <a:schemeClr val="accent3"/>
              </a:buClr>
              <a:buSzPts val="2000"/>
              <a:buFont typeface="Arial"/>
              <a:buNone/>
              <a:defRPr sz="2000" b="0" i="0" u="none" strike="noStrike" cap="none">
                <a:solidFill>
                  <a:schemeClr val="dk1"/>
                </a:solidFill>
                <a:latin typeface="Calibri"/>
                <a:ea typeface="Calibri"/>
                <a:cs typeface="Calibri"/>
                <a:sym typeface="Calibri"/>
              </a:defRPr>
            </a:lvl2pPr>
            <a:lvl3pPr marR="0" lvl="2" algn="ctr" rtl="0">
              <a:lnSpc>
                <a:spcPct val="90000"/>
              </a:lnSpc>
              <a:spcBef>
                <a:spcPts val="500"/>
              </a:spcBef>
              <a:spcAft>
                <a:spcPts val="0"/>
              </a:spcAft>
              <a:buClr>
                <a:schemeClr val="accent3"/>
              </a:buClr>
              <a:buSzPts val="1800"/>
              <a:buFont typeface="Arial"/>
              <a:buNone/>
              <a:defRPr sz="1800" b="0" i="0" u="none" strike="noStrike" cap="none">
                <a:solidFill>
                  <a:schemeClr val="dk1"/>
                </a:solidFill>
                <a:latin typeface="Calibri"/>
                <a:ea typeface="Calibri"/>
                <a:cs typeface="Calibri"/>
                <a:sym typeface="Calibri"/>
              </a:defRPr>
            </a:lvl3pPr>
            <a:lvl4pPr marR="0" lvl="3" algn="ctr" rtl="0">
              <a:lnSpc>
                <a:spcPct val="90000"/>
              </a:lnSpc>
              <a:spcBef>
                <a:spcPts val="500"/>
              </a:spcBef>
              <a:spcAft>
                <a:spcPts val="0"/>
              </a:spcAft>
              <a:buClr>
                <a:schemeClr val="accent3"/>
              </a:buClr>
              <a:buSzPts val="1600"/>
              <a:buFont typeface="Arial"/>
              <a:buNone/>
              <a:defRPr sz="1600" b="0" i="0" u="none" strike="noStrike" cap="none">
                <a:solidFill>
                  <a:schemeClr val="dk1"/>
                </a:solidFill>
                <a:latin typeface="Calibri"/>
                <a:ea typeface="Calibri"/>
                <a:cs typeface="Calibri"/>
                <a:sym typeface="Calibri"/>
              </a:defRPr>
            </a:lvl4pPr>
            <a:lvl5pPr marR="0" lvl="4" algn="ctr" rtl="0">
              <a:lnSpc>
                <a:spcPct val="90000"/>
              </a:lnSpc>
              <a:spcBef>
                <a:spcPts val="500"/>
              </a:spcBef>
              <a:spcAft>
                <a:spcPts val="0"/>
              </a:spcAft>
              <a:buClr>
                <a:schemeClr val="accent3"/>
              </a:buClr>
              <a:buSzPts val="1600"/>
              <a:buFont typeface="Arial"/>
              <a:buNone/>
              <a:defRPr sz="1600" b="0" i="0" u="none" strike="noStrike" cap="none">
                <a:solidFill>
                  <a:schemeClr val="dk1"/>
                </a:solidFill>
                <a:latin typeface="Calibri"/>
                <a:ea typeface="Calibri"/>
                <a:cs typeface="Calibri"/>
                <a:sym typeface="Calibri"/>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endParaRPr/>
          </a:p>
        </p:txBody>
      </p:sp>
      <p:pic>
        <p:nvPicPr>
          <p:cNvPr id="15" name="Shape 15"/>
          <p:cNvPicPr preferRelativeResize="0"/>
          <p:nvPr/>
        </p:nvPicPr>
        <p:blipFill rotWithShape="1">
          <a:blip r:embed="rId2">
            <a:alphaModFix/>
          </a:blip>
          <a:srcRect/>
          <a:stretch/>
        </p:blipFill>
        <p:spPr>
          <a:xfrm rot="5400000">
            <a:off x="4552950" y="3529411"/>
            <a:ext cx="38100" cy="1447800"/>
          </a:xfrm>
          <a:prstGeom prst="rect">
            <a:avLst/>
          </a:prstGeom>
          <a:noFill/>
          <a:ln>
            <a:noFill/>
          </a:ln>
        </p:spPr>
      </p:pic>
      <p:grpSp>
        <p:nvGrpSpPr>
          <p:cNvPr id="16" name="Shape 16"/>
          <p:cNvGrpSpPr/>
          <p:nvPr/>
        </p:nvGrpSpPr>
        <p:grpSpPr>
          <a:xfrm>
            <a:off x="620590" y="5614909"/>
            <a:ext cx="7902815" cy="647295"/>
            <a:chOff x="1697880" y="5614909"/>
            <a:chExt cx="5885486" cy="647295"/>
          </a:xfrm>
        </p:grpSpPr>
        <p:pic>
          <p:nvPicPr>
            <p:cNvPr id="17" name="Shape 17"/>
            <p:cNvPicPr preferRelativeResize="0"/>
            <p:nvPr/>
          </p:nvPicPr>
          <p:blipFill rotWithShape="1">
            <a:blip r:embed="rId3">
              <a:alphaModFix/>
            </a:blip>
            <a:srcRect/>
            <a:stretch/>
          </p:blipFill>
          <p:spPr>
            <a:xfrm>
              <a:off x="3784620" y="5614909"/>
              <a:ext cx="1589682" cy="647295"/>
            </a:xfrm>
            <a:prstGeom prst="rect">
              <a:avLst/>
            </a:prstGeom>
            <a:noFill/>
            <a:ln>
              <a:noFill/>
            </a:ln>
          </p:spPr>
        </p:pic>
        <p:pic>
          <p:nvPicPr>
            <p:cNvPr id="18" name="Shape 18"/>
            <p:cNvPicPr preferRelativeResize="0"/>
            <p:nvPr/>
          </p:nvPicPr>
          <p:blipFill rotWithShape="1">
            <a:blip r:embed="rId4">
              <a:alphaModFix/>
            </a:blip>
            <a:srcRect/>
            <a:stretch/>
          </p:blipFill>
          <p:spPr>
            <a:xfrm>
              <a:off x="1697880" y="5739615"/>
              <a:ext cx="1282244" cy="442989"/>
            </a:xfrm>
            <a:prstGeom prst="rect">
              <a:avLst/>
            </a:prstGeom>
            <a:noFill/>
            <a:ln>
              <a:noFill/>
            </a:ln>
          </p:spPr>
        </p:pic>
        <p:pic>
          <p:nvPicPr>
            <p:cNvPr id="19" name="Shape 19"/>
            <p:cNvPicPr preferRelativeResize="0"/>
            <p:nvPr/>
          </p:nvPicPr>
          <p:blipFill rotWithShape="1">
            <a:blip r:embed="rId5">
              <a:alphaModFix/>
            </a:blip>
            <a:srcRect/>
            <a:stretch/>
          </p:blipFill>
          <p:spPr>
            <a:xfrm>
              <a:off x="6178795" y="5806202"/>
              <a:ext cx="1404571" cy="309814"/>
            </a:xfrm>
            <a:prstGeom prst="rect">
              <a:avLst/>
            </a:prstGeom>
            <a:noFill/>
            <a:ln>
              <a:noFill/>
            </a:ln>
          </p:spPr>
        </p:pic>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Avslutning">
  <p:cSld name="Avslutning">
    <p:bg>
      <p:bgPr>
        <a:solidFill>
          <a:schemeClr val="accent4"/>
        </a:solidFill>
        <a:effectLst/>
      </p:bgPr>
    </p:bg>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677636" y="2304637"/>
            <a:ext cx="7886700" cy="1325563"/>
          </a:xfrm>
          <a:prstGeom prst="rect">
            <a:avLst/>
          </a:prstGeom>
          <a:noFill/>
          <a:ln>
            <a:noFill/>
          </a:ln>
        </p:spPr>
        <p:txBody>
          <a:bodyPr spcFirstLastPara="1" wrap="square" lIns="91425" tIns="91425" rIns="91425" bIns="91425" anchor="ctr" anchorCtr="0"/>
          <a:lstStyle>
            <a:lvl1pPr marR="0" lvl="0" algn="ctr" rtl="0">
              <a:lnSpc>
                <a:spcPct val="90000"/>
              </a:lnSpc>
              <a:spcBef>
                <a:spcPts val="0"/>
              </a:spcBef>
              <a:spcAft>
                <a:spcPts val="0"/>
              </a:spcAft>
              <a:buClr>
                <a:srgbClr val="268183"/>
              </a:buClr>
              <a:buSzPts val="4800"/>
              <a:buFont typeface="Calibri"/>
              <a:buNone/>
              <a:defRPr sz="4800" b="0" i="0" u="none" strike="noStrike" cap="none">
                <a:solidFill>
                  <a:srgbClr val="268183"/>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pic>
        <p:nvPicPr>
          <p:cNvPr id="73" name="Shape 73"/>
          <p:cNvPicPr preferRelativeResize="0"/>
          <p:nvPr/>
        </p:nvPicPr>
        <p:blipFill rotWithShape="1">
          <a:blip r:embed="rId2">
            <a:alphaModFix/>
          </a:blip>
          <a:srcRect/>
          <a:stretch/>
        </p:blipFill>
        <p:spPr>
          <a:xfrm rot="5400000">
            <a:off x="4595586" y="3447481"/>
            <a:ext cx="50800" cy="1085850"/>
          </a:xfrm>
          <a:prstGeom prst="rect">
            <a:avLst/>
          </a:prstGeom>
          <a:noFill/>
          <a:ln>
            <a:noFill/>
          </a:ln>
        </p:spPr>
      </p:pic>
      <p:grpSp>
        <p:nvGrpSpPr>
          <p:cNvPr id="74" name="Shape 74"/>
          <p:cNvGrpSpPr/>
          <p:nvPr/>
        </p:nvGrpSpPr>
        <p:grpSpPr>
          <a:xfrm>
            <a:off x="620590" y="5614909"/>
            <a:ext cx="7902821" cy="647295"/>
            <a:chOff x="1697878" y="5614909"/>
            <a:chExt cx="5885487" cy="647295"/>
          </a:xfrm>
        </p:grpSpPr>
        <p:pic>
          <p:nvPicPr>
            <p:cNvPr id="75" name="Shape 75"/>
            <p:cNvPicPr preferRelativeResize="0"/>
            <p:nvPr/>
          </p:nvPicPr>
          <p:blipFill rotWithShape="1">
            <a:blip r:embed="rId3">
              <a:alphaModFix/>
            </a:blip>
            <a:srcRect/>
            <a:stretch/>
          </p:blipFill>
          <p:spPr>
            <a:xfrm>
              <a:off x="3784617" y="5614909"/>
              <a:ext cx="1589681" cy="647295"/>
            </a:xfrm>
            <a:prstGeom prst="rect">
              <a:avLst/>
            </a:prstGeom>
            <a:noFill/>
            <a:ln>
              <a:noFill/>
            </a:ln>
          </p:spPr>
        </p:pic>
        <p:pic>
          <p:nvPicPr>
            <p:cNvPr id="76" name="Shape 76"/>
            <p:cNvPicPr preferRelativeResize="0"/>
            <p:nvPr/>
          </p:nvPicPr>
          <p:blipFill rotWithShape="1">
            <a:blip r:embed="rId4">
              <a:alphaModFix/>
            </a:blip>
            <a:srcRect/>
            <a:stretch/>
          </p:blipFill>
          <p:spPr>
            <a:xfrm>
              <a:off x="1697878" y="5739615"/>
              <a:ext cx="1282244" cy="442989"/>
            </a:xfrm>
            <a:prstGeom prst="rect">
              <a:avLst/>
            </a:prstGeom>
            <a:noFill/>
            <a:ln>
              <a:noFill/>
            </a:ln>
          </p:spPr>
        </p:pic>
        <p:pic>
          <p:nvPicPr>
            <p:cNvPr id="77" name="Shape 77"/>
            <p:cNvPicPr preferRelativeResize="0"/>
            <p:nvPr/>
          </p:nvPicPr>
          <p:blipFill rotWithShape="1">
            <a:blip r:embed="rId5">
              <a:alphaModFix/>
            </a:blip>
            <a:srcRect/>
            <a:stretch/>
          </p:blipFill>
          <p:spPr>
            <a:xfrm>
              <a:off x="6178794" y="5806202"/>
              <a:ext cx="1404571" cy="309814"/>
            </a:xfrm>
            <a:prstGeom prst="rect">
              <a:avLst/>
            </a:prstGeom>
            <a:noFill/>
            <a:ln>
              <a:noFill/>
            </a:ln>
          </p:spPr>
        </p:pic>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tel og innhold">
  <p:cSld name="Tittel og innhold">
    <p:bg>
      <p:bgPr>
        <a:solidFill>
          <a:schemeClr val="lt1"/>
        </a:solidFill>
        <a:effectLst/>
      </p:bgPr>
    </p:bg>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895739" y="365126"/>
            <a:ext cx="7583243" cy="132556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268183"/>
              </a:buClr>
              <a:buSzPts val="3600"/>
              <a:buFont typeface="Calibri"/>
              <a:buNone/>
              <a:defRPr sz="3600" b="0" i="0" u="none" strike="noStrike" cap="none">
                <a:solidFill>
                  <a:srgbClr val="268183"/>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2" name="Shape 22"/>
          <p:cNvSpPr txBox="1">
            <a:spLocks noGrp="1"/>
          </p:cNvSpPr>
          <p:nvPr>
            <p:ph type="body" idx="1"/>
          </p:nvPr>
        </p:nvSpPr>
        <p:spPr>
          <a:xfrm>
            <a:off x="895738" y="1825625"/>
            <a:ext cx="7583244" cy="4180320"/>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accent3"/>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accent3"/>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accent3"/>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accent3"/>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accent3"/>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23" name="Shape 23"/>
          <p:cNvPicPr preferRelativeResize="0"/>
          <p:nvPr/>
        </p:nvPicPr>
        <p:blipFill rotWithShape="1">
          <a:blip r:embed="rId2">
            <a:alphaModFix/>
          </a:blip>
          <a:srcRect/>
          <a:stretch/>
        </p:blipFill>
        <p:spPr>
          <a:xfrm>
            <a:off x="522125" y="0"/>
            <a:ext cx="38100" cy="1447800"/>
          </a:xfrm>
          <a:prstGeom prst="rect">
            <a:avLst/>
          </a:prstGeom>
          <a:noFill/>
          <a:ln>
            <a:noFill/>
          </a:ln>
        </p:spPr>
      </p:pic>
      <p:pic>
        <p:nvPicPr>
          <p:cNvPr id="24" name="Shape 24"/>
          <p:cNvPicPr preferRelativeResize="0"/>
          <p:nvPr/>
        </p:nvPicPr>
        <p:blipFill rotWithShape="1">
          <a:blip r:embed="rId3">
            <a:alphaModFix/>
          </a:blip>
          <a:srcRect/>
          <a:stretch/>
        </p:blipFill>
        <p:spPr>
          <a:xfrm>
            <a:off x="895738" y="6206222"/>
            <a:ext cx="1417063" cy="430553"/>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Kapittelforside">
  <p:cSld name="Kapittelforside">
    <p:bg>
      <p:bgPr>
        <a:solidFill>
          <a:schemeClr val="accent4"/>
        </a:solidFill>
        <a:effectLst/>
      </p:bgPr>
    </p:bg>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548866" y="2552978"/>
            <a:ext cx="8046268" cy="901756"/>
          </a:xfrm>
          <a:prstGeom prst="rect">
            <a:avLst/>
          </a:prstGeom>
          <a:noFill/>
          <a:ln>
            <a:noFill/>
          </a:ln>
        </p:spPr>
        <p:txBody>
          <a:bodyPr spcFirstLastPara="1" wrap="square" lIns="91425" tIns="91425" rIns="91425" bIns="91425" anchor="ctr" anchorCtr="0"/>
          <a:lstStyle>
            <a:lvl1pPr marR="0" lvl="0" algn="ctr" rtl="0">
              <a:lnSpc>
                <a:spcPct val="90000"/>
              </a:lnSpc>
              <a:spcBef>
                <a:spcPts val="0"/>
              </a:spcBef>
              <a:spcAft>
                <a:spcPts val="0"/>
              </a:spcAft>
              <a:buClr>
                <a:schemeClr val="accent1"/>
              </a:buClr>
              <a:buSzPts val="4400"/>
              <a:buFont typeface="Calibri"/>
              <a:buNone/>
              <a:defRPr sz="4400" b="0" i="0" u="none" strike="noStrike" cap="none">
                <a:solidFill>
                  <a:schemeClr val="accen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7" name="Shape 27"/>
          <p:cNvSpPr txBox="1">
            <a:spLocks noGrp="1"/>
          </p:cNvSpPr>
          <p:nvPr>
            <p:ph type="subTitle" idx="1"/>
          </p:nvPr>
        </p:nvSpPr>
        <p:spPr>
          <a:xfrm>
            <a:off x="1143000" y="3991427"/>
            <a:ext cx="6858000" cy="1655762"/>
          </a:xfrm>
          <a:prstGeom prst="rect">
            <a:avLst/>
          </a:prstGeom>
          <a:noFill/>
          <a:ln>
            <a:noFill/>
          </a:ln>
        </p:spPr>
        <p:txBody>
          <a:bodyPr spcFirstLastPara="1" wrap="square" lIns="91425" tIns="91425" rIns="91425" bIns="91425" anchor="t" anchorCtr="0"/>
          <a:lstStyle>
            <a:lvl1pPr marR="0" lvl="0" algn="ctr" rtl="0">
              <a:lnSpc>
                <a:spcPct val="90000"/>
              </a:lnSpc>
              <a:spcBef>
                <a:spcPts val="1000"/>
              </a:spcBef>
              <a:spcAft>
                <a:spcPts val="0"/>
              </a:spcAft>
              <a:buClr>
                <a:schemeClr val="accent3"/>
              </a:buClr>
              <a:buSzPts val="2400"/>
              <a:buFont typeface="Arial"/>
              <a:buNone/>
              <a:defRPr sz="2400" b="0" i="0" u="none" strike="noStrike" cap="none">
                <a:solidFill>
                  <a:schemeClr val="dk1"/>
                </a:solidFill>
                <a:latin typeface="Calibri"/>
                <a:ea typeface="Calibri"/>
                <a:cs typeface="Calibri"/>
                <a:sym typeface="Calibri"/>
              </a:defRPr>
            </a:lvl1pPr>
            <a:lvl2pPr marR="0" lvl="1" algn="ctr" rtl="0">
              <a:lnSpc>
                <a:spcPct val="90000"/>
              </a:lnSpc>
              <a:spcBef>
                <a:spcPts val="500"/>
              </a:spcBef>
              <a:spcAft>
                <a:spcPts val="0"/>
              </a:spcAft>
              <a:buClr>
                <a:schemeClr val="accent3"/>
              </a:buClr>
              <a:buSzPts val="2000"/>
              <a:buFont typeface="Arial"/>
              <a:buNone/>
              <a:defRPr sz="2000" b="0" i="0" u="none" strike="noStrike" cap="none">
                <a:solidFill>
                  <a:schemeClr val="dk1"/>
                </a:solidFill>
                <a:latin typeface="Calibri"/>
                <a:ea typeface="Calibri"/>
                <a:cs typeface="Calibri"/>
                <a:sym typeface="Calibri"/>
              </a:defRPr>
            </a:lvl2pPr>
            <a:lvl3pPr marR="0" lvl="2" algn="ctr" rtl="0">
              <a:lnSpc>
                <a:spcPct val="90000"/>
              </a:lnSpc>
              <a:spcBef>
                <a:spcPts val="500"/>
              </a:spcBef>
              <a:spcAft>
                <a:spcPts val="0"/>
              </a:spcAft>
              <a:buClr>
                <a:schemeClr val="accent3"/>
              </a:buClr>
              <a:buSzPts val="1800"/>
              <a:buFont typeface="Arial"/>
              <a:buNone/>
              <a:defRPr sz="1800" b="0" i="0" u="none" strike="noStrike" cap="none">
                <a:solidFill>
                  <a:schemeClr val="dk1"/>
                </a:solidFill>
                <a:latin typeface="Calibri"/>
                <a:ea typeface="Calibri"/>
                <a:cs typeface="Calibri"/>
                <a:sym typeface="Calibri"/>
              </a:defRPr>
            </a:lvl3pPr>
            <a:lvl4pPr marR="0" lvl="3" algn="ctr" rtl="0">
              <a:lnSpc>
                <a:spcPct val="90000"/>
              </a:lnSpc>
              <a:spcBef>
                <a:spcPts val="500"/>
              </a:spcBef>
              <a:spcAft>
                <a:spcPts val="0"/>
              </a:spcAft>
              <a:buClr>
                <a:schemeClr val="accent3"/>
              </a:buClr>
              <a:buSzPts val="1600"/>
              <a:buFont typeface="Arial"/>
              <a:buNone/>
              <a:defRPr sz="1600" b="0" i="0" u="none" strike="noStrike" cap="none">
                <a:solidFill>
                  <a:schemeClr val="dk1"/>
                </a:solidFill>
                <a:latin typeface="Calibri"/>
                <a:ea typeface="Calibri"/>
                <a:cs typeface="Calibri"/>
                <a:sym typeface="Calibri"/>
              </a:defRPr>
            </a:lvl4pPr>
            <a:lvl5pPr marR="0" lvl="4" algn="ctr" rtl="0">
              <a:lnSpc>
                <a:spcPct val="90000"/>
              </a:lnSpc>
              <a:spcBef>
                <a:spcPts val="500"/>
              </a:spcBef>
              <a:spcAft>
                <a:spcPts val="0"/>
              </a:spcAft>
              <a:buClr>
                <a:schemeClr val="accent3"/>
              </a:buClr>
              <a:buSzPts val="1600"/>
              <a:buFont typeface="Arial"/>
              <a:buNone/>
              <a:defRPr sz="1600" b="0" i="0" u="none" strike="noStrike" cap="none">
                <a:solidFill>
                  <a:schemeClr val="dk1"/>
                </a:solidFill>
                <a:latin typeface="Calibri"/>
                <a:ea typeface="Calibri"/>
                <a:cs typeface="Calibri"/>
                <a:sym typeface="Calibri"/>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endParaRPr/>
          </a:p>
        </p:txBody>
      </p:sp>
      <p:pic>
        <p:nvPicPr>
          <p:cNvPr id="28" name="Shape 28"/>
          <p:cNvPicPr preferRelativeResize="0"/>
          <p:nvPr/>
        </p:nvPicPr>
        <p:blipFill rotWithShape="1">
          <a:blip r:embed="rId2">
            <a:alphaModFix/>
          </a:blip>
          <a:srcRect/>
          <a:stretch/>
        </p:blipFill>
        <p:spPr>
          <a:xfrm>
            <a:off x="4038601" y="1375372"/>
            <a:ext cx="1066799" cy="901756"/>
          </a:xfrm>
          <a:prstGeom prst="rect">
            <a:avLst/>
          </a:prstGeom>
          <a:noFill/>
          <a:ln>
            <a:noFill/>
          </a:ln>
        </p:spPr>
      </p:pic>
      <p:pic>
        <p:nvPicPr>
          <p:cNvPr id="29" name="Shape 29"/>
          <p:cNvPicPr preferRelativeResize="0"/>
          <p:nvPr/>
        </p:nvPicPr>
        <p:blipFill rotWithShape="1">
          <a:blip r:embed="rId3">
            <a:alphaModFix/>
          </a:blip>
          <a:srcRect/>
          <a:stretch/>
        </p:blipFill>
        <p:spPr>
          <a:xfrm>
            <a:off x="3504717" y="5851776"/>
            <a:ext cx="2134567" cy="647295"/>
          </a:xfrm>
          <a:prstGeom prst="rect">
            <a:avLst/>
          </a:prstGeom>
          <a:noFill/>
          <a:ln>
            <a:noFill/>
          </a:ln>
        </p:spPr>
      </p:pic>
      <p:pic>
        <p:nvPicPr>
          <p:cNvPr id="30" name="Shape 30"/>
          <p:cNvPicPr preferRelativeResize="0"/>
          <p:nvPr/>
        </p:nvPicPr>
        <p:blipFill rotWithShape="1">
          <a:blip r:embed="rId4">
            <a:alphaModFix/>
          </a:blip>
          <a:srcRect/>
          <a:stretch/>
        </p:blipFill>
        <p:spPr>
          <a:xfrm rot="5400000">
            <a:off x="4552950" y="2897023"/>
            <a:ext cx="38100" cy="144780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o innholdsdeler" type="twoObj">
  <p:cSld name="TWO_OBJECTS">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896400" y="365126"/>
            <a:ext cx="7582582" cy="132556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268183"/>
              </a:buClr>
              <a:buSzPts val="3600"/>
              <a:buFont typeface="Calibri"/>
              <a:buNone/>
              <a:defRPr sz="3600" b="0" i="0" u="none" strike="noStrike" cap="none">
                <a:solidFill>
                  <a:srgbClr val="268183"/>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9" name="Shape 39"/>
          <p:cNvSpPr txBox="1">
            <a:spLocks noGrp="1"/>
          </p:cNvSpPr>
          <p:nvPr>
            <p:ph type="body" idx="1"/>
          </p:nvPr>
        </p:nvSpPr>
        <p:spPr>
          <a:xfrm>
            <a:off x="896399" y="1825626"/>
            <a:ext cx="3726000" cy="4117975"/>
          </a:xfrm>
          <a:prstGeom prst="rect">
            <a:avLst/>
          </a:prstGeom>
          <a:noFill/>
          <a:ln>
            <a:noFill/>
          </a:ln>
        </p:spPr>
        <p:txBody>
          <a:bodyPr spcFirstLastPara="1" wrap="square" lIns="91425" tIns="91425" rIns="91425" bIns="91425" anchor="t" anchorCtr="0"/>
          <a:lstStyle>
            <a:lvl1pPr marL="457200" marR="0" lvl="0" indent="-381000" algn="l" rtl="0">
              <a:lnSpc>
                <a:spcPct val="90000"/>
              </a:lnSpc>
              <a:spcBef>
                <a:spcPts val="1000"/>
              </a:spcBef>
              <a:spcAft>
                <a:spcPts val="0"/>
              </a:spcAft>
              <a:buClr>
                <a:schemeClr val="accent3"/>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lnSpc>
                <a:spcPct val="90000"/>
              </a:lnSpc>
              <a:spcBef>
                <a:spcPts val="500"/>
              </a:spcBef>
              <a:spcAft>
                <a:spcPts val="0"/>
              </a:spcAft>
              <a:buClr>
                <a:schemeClr val="accent3"/>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accent3"/>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lnSpc>
                <a:spcPct val="90000"/>
              </a:lnSpc>
              <a:spcBef>
                <a:spcPts val="500"/>
              </a:spcBef>
              <a:spcAft>
                <a:spcPts val="0"/>
              </a:spcAft>
              <a:buClr>
                <a:schemeClr val="accent3"/>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lnSpc>
                <a:spcPct val="90000"/>
              </a:lnSpc>
              <a:spcBef>
                <a:spcPts val="500"/>
              </a:spcBef>
              <a:spcAft>
                <a:spcPts val="0"/>
              </a:spcAft>
              <a:buClr>
                <a:schemeClr val="accent3"/>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body" idx="2"/>
          </p:nvPr>
        </p:nvSpPr>
        <p:spPr>
          <a:xfrm>
            <a:off x="4818003" y="1826014"/>
            <a:ext cx="3660979" cy="4117586"/>
          </a:xfrm>
          <a:prstGeom prst="rect">
            <a:avLst/>
          </a:prstGeom>
          <a:noFill/>
          <a:ln>
            <a:noFill/>
          </a:ln>
        </p:spPr>
        <p:txBody>
          <a:bodyPr spcFirstLastPara="1" wrap="square" lIns="91425" tIns="91425" rIns="91425" bIns="91425" anchor="t" anchorCtr="0"/>
          <a:lstStyle>
            <a:lvl1pPr marL="457200" marR="0" lvl="0" indent="-381000" algn="l" rtl="0">
              <a:lnSpc>
                <a:spcPct val="90000"/>
              </a:lnSpc>
              <a:spcBef>
                <a:spcPts val="1000"/>
              </a:spcBef>
              <a:spcAft>
                <a:spcPts val="0"/>
              </a:spcAft>
              <a:buClr>
                <a:schemeClr val="accent3"/>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lnSpc>
                <a:spcPct val="90000"/>
              </a:lnSpc>
              <a:spcBef>
                <a:spcPts val="500"/>
              </a:spcBef>
              <a:spcAft>
                <a:spcPts val="0"/>
              </a:spcAft>
              <a:buClr>
                <a:schemeClr val="accent3"/>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accent3"/>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lnSpc>
                <a:spcPct val="90000"/>
              </a:lnSpc>
              <a:spcBef>
                <a:spcPts val="500"/>
              </a:spcBef>
              <a:spcAft>
                <a:spcPts val="0"/>
              </a:spcAft>
              <a:buClr>
                <a:schemeClr val="accent3"/>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lnSpc>
                <a:spcPct val="90000"/>
              </a:lnSpc>
              <a:spcBef>
                <a:spcPts val="500"/>
              </a:spcBef>
              <a:spcAft>
                <a:spcPts val="0"/>
              </a:spcAft>
              <a:buClr>
                <a:schemeClr val="accent3"/>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41" name="Shape 41"/>
          <p:cNvPicPr preferRelativeResize="0"/>
          <p:nvPr/>
        </p:nvPicPr>
        <p:blipFill rotWithShape="1">
          <a:blip r:embed="rId2">
            <a:alphaModFix/>
          </a:blip>
          <a:srcRect/>
          <a:stretch/>
        </p:blipFill>
        <p:spPr>
          <a:xfrm>
            <a:off x="522128" y="0"/>
            <a:ext cx="38100" cy="1447800"/>
          </a:xfrm>
          <a:prstGeom prst="rect">
            <a:avLst/>
          </a:prstGeom>
          <a:noFill/>
          <a:ln>
            <a:noFill/>
          </a:ln>
        </p:spPr>
      </p:pic>
      <p:pic>
        <p:nvPicPr>
          <p:cNvPr id="42" name="Shape 42"/>
          <p:cNvPicPr preferRelativeResize="0"/>
          <p:nvPr/>
        </p:nvPicPr>
        <p:blipFill rotWithShape="1">
          <a:blip r:embed="rId3">
            <a:alphaModFix/>
          </a:blip>
          <a:srcRect/>
          <a:stretch/>
        </p:blipFill>
        <p:spPr>
          <a:xfrm>
            <a:off x="895738" y="6206222"/>
            <a:ext cx="1417063" cy="430553"/>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Innhold med bilde høyre">
  <p:cSld name="Innhold med bilde høyre">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896400" y="457200"/>
            <a:ext cx="2949178" cy="1600200"/>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268183"/>
              </a:buClr>
              <a:buSzPts val="3200"/>
              <a:buFont typeface="Calibri"/>
              <a:buNone/>
              <a:defRPr sz="3200" b="0" i="0" u="none" strike="noStrike" cap="none">
                <a:solidFill>
                  <a:srgbClr val="268183"/>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5" name="Shape 45"/>
          <p:cNvSpPr>
            <a:spLocks noGrp="1"/>
          </p:cNvSpPr>
          <p:nvPr>
            <p:ph type="pic" idx="2"/>
          </p:nvPr>
        </p:nvSpPr>
        <p:spPr>
          <a:xfrm>
            <a:off x="3967842" y="681136"/>
            <a:ext cx="4511140" cy="5179915"/>
          </a:xfrm>
          <a:prstGeom prst="rect">
            <a:avLst/>
          </a:prstGeom>
          <a:noFill/>
          <a:ln>
            <a:noFill/>
          </a:ln>
        </p:spPr>
        <p:txBody>
          <a:bodyPr spcFirstLastPara="1" wrap="square" lIns="91425" tIns="91425" rIns="91425" bIns="91425" anchor="t" anchorCtr="0"/>
          <a:lstStyle>
            <a:lvl1pPr marR="0" lvl="0" algn="l" rtl="0">
              <a:lnSpc>
                <a:spcPct val="90000"/>
              </a:lnSpc>
              <a:spcBef>
                <a:spcPts val="1000"/>
              </a:spcBef>
              <a:spcAft>
                <a:spcPts val="0"/>
              </a:spcAft>
              <a:buClr>
                <a:schemeClr val="accent3"/>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accent3"/>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accent3"/>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accent3"/>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accent3"/>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body" idx="1"/>
          </p:nvPr>
        </p:nvSpPr>
        <p:spPr>
          <a:xfrm>
            <a:off x="896400" y="2239348"/>
            <a:ext cx="2949178" cy="3621703"/>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1000"/>
              </a:spcBef>
              <a:spcAft>
                <a:spcPts val="0"/>
              </a:spcAft>
              <a:buClr>
                <a:schemeClr val="accent3"/>
              </a:buClr>
              <a:buSzPts val="1800"/>
              <a:buFont typeface="Arial"/>
              <a:buNone/>
              <a:defRPr sz="18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accent3"/>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accent3"/>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accent3"/>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accent3"/>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pic>
        <p:nvPicPr>
          <p:cNvPr id="47" name="Shape 47"/>
          <p:cNvPicPr preferRelativeResize="0"/>
          <p:nvPr/>
        </p:nvPicPr>
        <p:blipFill rotWithShape="1">
          <a:blip r:embed="rId2">
            <a:alphaModFix/>
          </a:blip>
          <a:srcRect/>
          <a:stretch/>
        </p:blipFill>
        <p:spPr>
          <a:xfrm>
            <a:off x="521100" y="0"/>
            <a:ext cx="38100" cy="1447800"/>
          </a:xfrm>
          <a:prstGeom prst="rect">
            <a:avLst/>
          </a:prstGeom>
          <a:noFill/>
          <a:ln>
            <a:noFill/>
          </a:ln>
        </p:spPr>
      </p:pic>
      <p:pic>
        <p:nvPicPr>
          <p:cNvPr id="48" name="Shape 48"/>
          <p:cNvPicPr preferRelativeResize="0"/>
          <p:nvPr/>
        </p:nvPicPr>
        <p:blipFill rotWithShape="1">
          <a:blip r:embed="rId3">
            <a:alphaModFix/>
          </a:blip>
          <a:srcRect/>
          <a:stretch/>
        </p:blipFill>
        <p:spPr>
          <a:xfrm>
            <a:off x="895738" y="6206222"/>
            <a:ext cx="1417063" cy="430553"/>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Innhold med bilde venstre">
  <p:cSld name="Innhold med bilde venstre">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5455227" y="457200"/>
            <a:ext cx="3023755" cy="1600200"/>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rgbClr val="268183"/>
              </a:buClr>
              <a:buSzPts val="3200"/>
              <a:buFont typeface="Calibri"/>
              <a:buNone/>
              <a:defRPr sz="3200" b="0" i="0" u="none" strike="noStrike" cap="none">
                <a:solidFill>
                  <a:srgbClr val="268183"/>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1" name="Shape 51"/>
          <p:cNvSpPr>
            <a:spLocks noGrp="1"/>
          </p:cNvSpPr>
          <p:nvPr>
            <p:ph type="pic" idx="2"/>
          </p:nvPr>
        </p:nvSpPr>
        <p:spPr>
          <a:xfrm>
            <a:off x="888476" y="680989"/>
            <a:ext cx="4418681" cy="5179915"/>
          </a:xfrm>
          <a:prstGeom prst="rect">
            <a:avLst/>
          </a:prstGeom>
          <a:noFill/>
          <a:ln>
            <a:noFill/>
          </a:ln>
        </p:spPr>
        <p:txBody>
          <a:bodyPr spcFirstLastPara="1" wrap="square" lIns="91425" tIns="91425" rIns="91425" bIns="91425" anchor="t" anchorCtr="0"/>
          <a:lstStyle>
            <a:lvl1pPr marR="0" lvl="0" algn="l" rtl="0">
              <a:lnSpc>
                <a:spcPct val="90000"/>
              </a:lnSpc>
              <a:spcBef>
                <a:spcPts val="1000"/>
              </a:spcBef>
              <a:spcAft>
                <a:spcPts val="0"/>
              </a:spcAft>
              <a:buClr>
                <a:schemeClr val="accent3"/>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accent3"/>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accent3"/>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accent3"/>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accent3"/>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body" idx="1"/>
          </p:nvPr>
        </p:nvSpPr>
        <p:spPr>
          <a:xfrm>
            <a:off x="5455227" y="2239201"/>
            <a:ext cx="3023756" cy="3621703"/>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1000"/>
              </a:spcBef>
              <a:spcAft>
                <a:spcPts val="0"/>
              </a:spcAft>
              <a:buClr>
                <a:schemeClr val="accent3"/>
              </a:buClr>
              <a:buSzPts val="1800"/>
              <a:buFont typeface="Arial"/>
              <a:buNone/>
              <a:defRPr sz="18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accent3"/>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accent3"/>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accent3"/>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accent3"/>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pic>
        <p:nvPicPr>
          <p:cNvPr id="53" name="Shape 53"/>
          <p:cNvPicPr preferRelativeResize="0"/>
          <p:nvPr/>
        </p:nvPicPr>
        <p:blipFill rotWithShape="1">
          <a:blip r:embed="rId2">
            <a:alphaModFix/>
          </a:blip>
          <a:srcRect/>
          <a:stretch/>
        </p:blipFill>
        <p:spPr>
          <a:xfrm>
            <a:off x="521100" y="0"/>
            <a:ext cx="38100" cy="1447800"/>
          </a:xfrm>
          <a:prstGeom prst="rect">
            <a:avLst/>
          </a:prstGeom>
          <a:noFill/>
          <a:ln>
            <a:noFill/>
          </a:ln>
        </p:spPr>
      </p:pic>
      <p:pic>
        <p:nvPicPr>
          <p:cNvPr id="54" name="Shape 54"/>
          <p:cNvPicPr preferRelativeResize="0"/>
          <p:nvPr/>
        </p:nvPicPr>
        <p:blipFill rotWithShape="1">
          <a:blip r:embed="rId3">
            <a:alphaModFix/>
          </a:blip>
          <a:srcRect/>
          <a:stretch/>
        </p:blipFill>
        <p:spPr>
          <a:xfrm>
            <a:off x="895738" y="6206222"/>
            <a:ext cx="1417063" cy="430553"/>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tel og tabell">
  <p:cSld name="Tittel og tabell">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896400" y="365126"/>
            <a:ext cx="7582582" cy="132556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268183"/>
              </a:buClr>
              <a:buSzPts val="3600"/>
              <a:buFont typeface="Calibri"/>
              <a:buNone/>
              <a:defRPr sz="3600" b="0" i="0" u="none" strike="noStrike" cap="none">
                <a:solidFill>
                  <a:srgbClr val="268183"/>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pic>
        <p:nvPicPr>
          <p:cNvPr id="57" name="Shape 57"/>
          <p:cNvPicPr preferRelativeResize="0"/>
          <p:nvPr/>
        </p:nvPicPr>
        <p:blipFill rotWithShape="1">
          <a:blip r:embed="rId2">
            <a:alphaModFix/>
          </a:blip>
          <a:srcRect/>
          <a:stretch/>
        </p:blipFill>
        <p:spPr>
          <a:xfrm>
            <a:off x="521100" y="0"/>
            <a:ext cx="38100" cy="1447800"/>
          </a:xfrm>
          <a:prstGeom prst="rect">
            <a:avLst/>
          </a:prstGeom>
          <a:noFill/>
          <a:ln>
            <a:noFill/>
          </a:ln>
        </p:spPr>
      </p:pic>
      <p:pic>
        <p:nvPicPr>
          <p:cNvPr id="58" name="Shape 58"/>
          <p:cNvPicPr preferRelativeResize="0"/>
          <p:nvPr/>
        </p:nvPicPr>
        <p:blipFill rotWithShape="1">
          <a:blip r:embed="rId3">
            <a:alphaModFix/>
          </a:blip>
          <a:srcRect/>
          <a:stretch/>
        </p:blipFill>
        <p:spPr>
          <a:xfrm>
            <a:off x="895738" y="6206222"/>
            <a:ext cx="1417063" cy="430553"/>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tel og diagram">
  <p:cSld name="Tittel og diagram">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896400" y="365126"/>
            <a:ext cx="7582582" cy="132556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268183"/>
              </a:buClr>
              <a:buSzPts val="3600"/>
              <a:buFont typeface="Calibri"/>
              <a:buNone/>
              <a:defRPr sz="3600" b="0" i="0" u="none" strike="noStrike" cap="none">
                <a:solidFill>
                  <a:srgbClr val="268183"/>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pic>
        <p:nvPicPr>
          <p:cNvPr id="61" name="Shape 61"/>
          <p:cNvPicPr preferRelativeResize="0"/>
          <p:nvPr/>
        </p:nvPicPr>
        <p:blipFill rotWithShape="1">
          <a:blip r:embed="rId2">
            <a:alphaModFix/>
          </a:blip>
          <a:srcRect/>
          <a:stretch/>
        </p:blipFill>
        <p:spPr>
          <a:xfrm>
            <a:off x="521100" y="0"/>
            <a:ext cx="38100" cy="1447800"/>
          </a:xfrm>
          <a:prstGeom prst="rect">
            <a:avLst/>
          </a:prstGeom>
          <a:noFill/>
          <a:ln>
            <a:noFill/>
          </a:ln>
        </p:spPr>
      </p:pic>
      <p:sp>
        <p:nvSpPr>
          <p:cNvPr id="62" name="Shape 62"/>
          <p:cNvSpPr>
            <a:spLocks noGrp="1"/>
          </p:cNvSpPr>
          <p:nvPr>
            <p:ph type="chart" idx="2"/>
          </p:nvPr>
        </p:nvSpPr>
        <p:spPr>
          <a:xfrm>
            <a:off x="5020469" y="2000250"/>
            <a:ext cx="3458513" cy="3867149"/>
          </a:xfrm>
          <a:prstGeom prst="rect">
            <a:avLst/>
          </a:prstGeom>
          <a:noFill/>
          <a:ln>
            <a:noFill/>
          </a:ln>
        </p:spPr>
        <p:txBody>
          <a:bodyPr spcFirstLastPara="1" wrap="square" lIns="91425" tIns="91425" rIns="91425" bIns="91425" anchor="t" anchorCtr="0"/>
          <a:lstStyle>
            <a:lvl1pPr marR="0" lvl="0" algn="l" rtl="0">
              <a:lnSpc>
                <a:spcPct val="90000"/>
              </a:lnSpc>
              <a:spcBef>
                <a:spcPts val="1000"/>
              </a:spcBef>
              <a:spcAft>
                <a:spcPts val="0"/>
              </a:spcAft>
              <a:buClr>
                <a:schemeClr val="accent3"/>
              </a:buClr>
              <a:buSzPts val="2800"/>
              <a:buFont typeface="Arial"/>
              <a:buChar char="•"/>
              <a:defRPr sz="28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accent3"/>
              </a:buClr>
              <a:buSzPts val="2400"/>
              <a:buFont typeface="Arial"/>
              <a:buChar char="•"/>
              <a:defRPr sz="24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accent3"/>
              </a:buClr>
              <a:buSzPts val="2000"/>
              <a:buFont typeface="Arial"/>
              <a:buChar char="•"/>
              <a:defRPr sz="20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accent3"/>
              </a:buClr>
              <a:buSzPts val="1800"/>
              <a:buFont typeface="Arial"/>
              <a:buChar char="•"/>
              <a:defRPr sz="18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accent3"/>
              </a:buClr>
              <a:buSzPts val="1800"/>
              <a:buFont typeface="Arial"/>
              <a:buChar char="•"/>
              <a:defRPr sz="18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body" idx="1"/>
          </p:nvPr>
        </p:nvSpPr>
        <p:spPr>
          <a:xfrm>
            <a:off x="896400" y="1994960"/>
            <a:ext cx="3904200" cy="3872441"/>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accent3"/>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accent3"/>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accent3"/>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accent3"/>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accent3"/>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64" name="Shape 64"/>
          <p:cNvPicPr preferRelativeResize="0"/>
          <p:nvPr/>
        </p:nvPicPr>
        <p:blipFill rotWithShape="1">
          <a:blip r:embed="rId3">
            <a:alphaModFix/>
          </a:blip>
          <a:srcRect/>
          <a:stretch/>
        </p:blipFill>
        <p:spPr>
          <a:xfrm>
            <a:off x="895738" y="6206222"/>
            <a:ext cx="1417063" cy="430553"/>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re tittel" type="titleOnly">
  <p:cSld name="TITLE_ONLY">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896400" y="365126"/>
            <a:ext cx="7582582" cy="132556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268183"/>
              </a:buClr>
              <a:buSzPts val="3600"/>
              <a:buFont typeface="Calibri"/>
              <a:buNone/>
              <a:defRPr sz="3600" b="0" i="0" u="none" strike="noStrike" cap="none">
                <a:solidFill>
                  <a:srgbClr val="268183"/>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pic>
        <p:nvPicPr>
          <p:cNvPr id="67" name="Shape 67"/>
          <p:cNvPicPr preferRelativeResize="0"/>
          <p:nvPr/>
        </p:nvPicPr>
        <p:blipFill rotWithShape="1">
          <a:blip r:embed="rId2">
            <a:alphaModFix/>
          </a:blip>
          <a:srcRect/>
          <a:stretch/>
        </p:blipFill>
        <p:spPr>
          <a:xfrm>
            <a:off x="521100" y="0"/>
            <a:ext cx="38100" cy="1447800"/>
          </a:xfrm>
          <a:prstGeom prst="rect">
            <a:avLst/>
          </a:prstGeom>
          <a:noFill/>
          <a:ln>
            <a:noFill/>
          </a:ln>
        </p:spPr>
      </p:pic>
      <p:pic>
        <p:nvPicPr>
          <p:cNvPr id="68" name="Shape 68"/>
          <p:cNvPicPr preferRelativeResize="0"/>
          <p:nvPr/>
        </p:nvPicPr>
        <p:blipFill rotWithShape="1">
          <a:blip r:embed="rId3">
            <a:alphaModFix/>
          </a:blip>
          <a:srcRect/>
          <a:stretch/>
        </p:blipFill>
        <p:spPr>
          <a:xfrm>
            <a:off x="895738" y="6206222"/>
            <a:ext cx="1417063" cy="430553"/>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896400" y="365126"/>
            <a:ext cx="7618950" cy="132556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268183"/>
              </a:buClr>
              <a:buSzPts val="4400"/>
              <a:buFont typeface="Calibri"/>
              <a:buNone/>
              <a:defRPr sz="4400" b="0" i="0" u="none" strike="noStrike" cap="none">
                <a:solidFill>
                  <a:srgbClr val="268183"/>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Shape 11"/>
          <p:cNvSpPr txBox="1">
            <a:spLocks noGrp="1"/>
          </p:cNvSpPr>
          <p:nvPr>
            <p:ph type="body" idx="1"/>
          </p:nvPr>
        </p:nvSpPr>
        <p:spPr>
          <a:xfrm>
            <a:off x="896400" y="1825625"/>
            <a:ext cx="7618950" cy="435133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accent3"/>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accent3"/>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accent3"/>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accent3"/>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accent3"/>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9"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matematikksenteret.no/kompetanseutvikling-i-skolen/mam/aktiviteter-og-filmer-i-mam/kvikkbilder"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ctrTitle"/>
          </p:nvPr>
        </p:nvSpPr>
        <p:spPr>
          <a:xfrm>
            <a:off x="671179" y="1249960"/>
            <a:ext cx="7801641" cy="2129344"/>
          </a:xfrm>
          <a:prstGeom prst="rect">
            <a:avLst/>
          </a:prstGeom>
          <a:noFill/>
          <a:ln>
            <a:noFill/>
          </a:ln>
        </p:spPr>
        <p:txBody>
          <a:bodyPr spcFirstLastPara="1" wrap="square" lIns="91425" tIns="45700" rIns="91425" bIns="45700" anchor="t" anchorCtr="0">
            <a:noAutofit/>
          </a:bodyPr>
          <a:lstStyle/>
          <a:p>
            <a:pPr marL="0" marR="0" lvl="0" indent="0" algn="ctr" rtl="0">
              <a:lnSpc>
                <a:spcPct val="120000"/>
              </a:lnSpc>
              <a:spcBef>
                <a:spcPts val="0"/>
              </a:spcBef>
              <a:spcAft>
                <a:spcPts val="0"/>
              </a:spcAft>
              <a:buClr>
                <a:srgbClr val="268183"/>
              </a:buClr>
              <a:buSzPts val="5400"/>
              <a:buFont typeface="Calibri"/>
              <a:buNone/>
            </a:pPr>
            <a:r>
              <a:rPr lang="nb-NO" sz="4800" dirty="0">
                <a:solidFill>
                  <a:srgbClr val="268183"/>
                </a:solidFill>
              </a:rPr>
              <a:t>Sammenlikne </a:t>
            </a:r>
            <a:br>
              <a:rPr lang="nb-NO" sz="4800" dirty="0">
                <a:solidFill>
                  <a:srgbClr val="268183"/>
                </a:solidFill>
              </a:rPr>
            </a:br>
            <a:r>
              <a:rPr lang="nb-NO" sz="4800" dirty="0">
                <a:solidFill>
                  <a:srgbClr val="268183"/>
                </a:solidFill>
              </a:rPr>
              <a:t>og knytte sammen</a:t>
            </a:r>
            <a:br>
              <a:rPr lang="no-NO" sz="4800" b="0" i="0" u="none" strike="noStrike" cap="none" dirty="0">
                <a:solidFill>
                  <a:srgbClr val="268183"/>
                </a:solidFill>
                <a:sym typeface="Calibri"/>
              </a:rPr>
            </a:br>
            <a:r>
              <a:rPr lang="nb-NO" sz="3200" dirty="0">
                <a:solidFill>
                  <a:srgbClr val="268183"/>
                </a:solidFill>
              </a:rPr>
              <a:t>A</a:t>
            </a:r>
            <a:r>
              <a:rPr lang="no-NO" sz="3200" b="0" i="0" u="none" strike="noStrike" cap="none" dirty="0">
                <a:solidFill>
                  <a:srgbClr val="268183"/>
                </a:solidFill>
                <a:latin typeface="Calibri"/>
                <a:ea typeface="Calibri"/>
                <a:cs typeface="Calibri"/>
                <a:sym typeface="Calibri"/>
              </a:rPr>
              <a:t> – </a:t>
            </a:r>
            <a:r>
              <a:rPr lang="nb-NO" sz="3200" b="0" i="0" u="none" strike="noStrike" cap="none" dirty="0">
                <a:solidFill>
                  <a:srgbClr val="268183"/>
                </a:solidFill>
                <a:latin typeface="Calibri"/>
                <a:ea typeface="Calibri"/>
                <a:cs typeface="Calibri"/>
                <a:sym typeface="Calibri"/>
              </a:rPr>
              <a:t>Forarbeid</a:t>
            </a:r>
            <a:endParaRPr sz="5400" b="0" i="0" u="none" strike="noStrike" cap="none" dirty="0">
              <a:solidFill>
                <a:srgbClr val="268183"/>
              </a:solidFill>
              <a:latin typeface="Calibri"/>
              <a:ea typeface="Calibri"/>
              <a:cs typeface="Calibri"/>
              <a:sym typeface="Calibri"/>
            </a:endParaRPr>
          </a:p>
        </p:txBody>
      </p:sp>
      <p:sp>
        <p:nvSpPr>
          <p:cNvPr id="84" name="Shape 84"/>
          <p:cNvSpPr txBox="1">
            <a:spLocks noGrp="1"/>
          </p:cNvSpPr>
          <p:nvPr>
            <p:ph type="subTitle" idx="1"/>
          </p:nvPr>
        </p:nvSpPr>
        <p:spPr>
          <a:xfrm>
            <a:off x="1931782" y="637154"/>
            <a:ext cx="5280434" cy="442989"/>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accent3"/>
              </a:buClr>
              <a:buSzPts val="2400"/>
              <a:buFont typeface="Arial"/>
              <a:buNone/>
            </a:pPr>
            <a:r>
              <a:rPr lang="no-NO" sz="2400" b="0" i="0" u="none" strike="noStrike" cap="none" dirty="0">
                <a:solidFill>
                  <a:srgbClr val="268183"/>
                </a:solidFill>
                <a:latin typeface="Calibri"/>
                <a:ea typeface="Calibri"/>
                <a:cs typeface="Calibri"/>
                <a:sym typeface="Calibri"/>
              </a:rPr>
              <a:t>Modul </a:t>
            </a:r>
            <a:r>
              <a:rPr lang="nb-NO" dirty="0"/>
              <a:t>2</a:t>
            </a:r>
            <a:endParaRPr sz="2400" b="0" i="0" u="none" strike="noStrike" cap="none" dirty="0">
              <a:solidFill>
                <a:srgbClr val="268183"/>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895739" y="365126"/>
            <a:ext cx="7583243" cy="1325563"/>
          </a:xfrm>
          <a:prstGeom prst="rect">
            <a:avLst/>
          </a:prstGeom>
          <a:noFill/>
          <a:ln>
            <a:noFill/>
          </a:ln>
        </p:spPr>
        <p:txBody>
          <a:bodyPr spcFirstLastPara="1" wrap="square" lIns="91425" tIns="45700" rIns="91425" bIns="45700" anchor="ctr" anchorCtr="0">
            <a:noAutofit/>
          </a:bodyPr>
          <a:lstStyle/>
          <a:p>
            <a:pPr lvl="0"/>
            <a:r>
              <a:rPr lang="nb-NO" dirty="0"/>
              <a:t>Kvikkbilde </a:t>
            </a:r>
            <a:r>
              <a:rPr lang="nb-NO" i="1" dirty="0"/>
              <a:t>4 </a:t>
            </a:r>
            <a:r>
              <a:rPr lang="nb-NO" dirty="0"/>
              <a:t>·</a:t>
            </a:r>
            <a:r>
              <a:rPr lang="nb-NO" i="1" dirty="0"/>
              <a:t> 3 </a:t>
            </a:r>
            <a:r>
              <a:rPr lang="nb-NO" dirty="0"/>
              <a:t>+</a:t>
            </a:r>
            <a:r>
              <a:rPr lang="nb-NO" i="1" dirty="0"/>
              <a:t> 2 </a:t>
            </a:r>
            <a:r>
              <a:rPr lang="nb-NO" dirty="0"/>
              <a:t>·</a:t>
            </a:r>
            <a:r>
              <a:rPr lang="nb-NO" i="1" dirty="0"/>
              <a:t> 3</a:t>
            </a:r>
            <a:endParaRPr sz="3600" b="0" i="0" u="none" strike="noStrike" cap="none" dirty="0">
              <a:solidFill>
                <a:srgbClr val="268183"/>
              </a:solidFill>
              <a:latin typeface="Calibri"/>
              <a:ea typeface="Calibri"/>
              <a:cs typeface="Calibri"/>
              <a:sym typeface="Calibri"/>
            </a:endParaRPr>
          </a:p>
        </p:txBody>
      </p:sp>
      <p:sp>
        <p:nvSpPr>
          <p:cNvPr id="111" name="Shape 111"/>
          <p:cNvSpPr txBox="1">
            <a:spLocks noGrp="1"/>
          </p:cNvSpPr>
          <p:nvPr>
            <p:ph type="body" idx="1"/>
          </p:nvPr>
        </p:nvSpPr>
        <p:spPr>
          <a:xfrm>
            <a:off x="895739" y="1559494"/>
            <a:ext cx="7583244" cy="4363634"/>
          </a:xfrm>
          <a:prstGeom prst="rect">
            <a:avLst/>
          </a:prstGeom>
          <a:noFill/>
          <a:ln>
            <a:noFill/>
          </a:ln>
        </p:spPr>
        <p:txBody>
          <a:bodyPr spcFirstLastPara="1" wrap="square" lIns="91425" tIns="45700" rIns="91425" bIns="45700" anchor="t" anchorCtr="0">
            <a:noAutofit/>
          </a:bodyPr>
          <a:lstStyle/>
          <a:p>
            <a:pPr marL="50800" indent="0">
              <a:buNone/>
            </a:pPr>
            <a:r>
              <a:rPr lang="nb-NO" sz="2400" dirty="0"/>
              <a:t>Gå sammen i grupper på 6-10 personer. </a:t>
            </a:r>
          </a:p>
          <a:p>
            <a:pPr marL="50800" indent="0">
              <a:buNone/>
            </a:pPr>
            <a:r>
              <a:rPr lang="nb-NO" sz="2400" dirty="0"/>
              <a:t>Planlegg ei undervisningsøkt med aktiviteten </a:t>
            </a:r>
            <a:br>
              <a:rPr lang="nb-NO" sz="2400" dirty="0"/>
            </a:br>
            <a:r>
              <a:rPr lang="nb-NO" sz="2400" i="1" dirty="0"/>
              <a:t>Kvikkbilde 4 · 3 + 2 · 3, </a:t>
            </a:r>
            <a:r>
              <a:rPr lang="nb-NO" sz="2400" dirty="0"/>
              <a:t>der det faglige målet er distributiv egenskap. </a:t>
            </a:r>
          </a:p>
          <a:p>
            <a:pPr marL="50800" indent="0">
              <a:buNone/>
            </a:pPr>
            <a:r>
              <a:rPr lang="nb-NO" sz="2400" dirty="0"/>
              <a:t>Alle deltakerne noterer det dere sammen blir enige om i </a:t>
            </a:r>
            <a:r>
              <a:rPr lang="nb-NO" sz="2400" i="1" dirty="0"/>
              <a:t>Undervisningsnotat 4 · 3 + 2 · 3</a:t>
            </a:r>
            <a:r>
              <a:rPr lang="nb-NO" sz="2400" dirty="0"/>
              <a:t>. </a:t>
            </a:r>
          </a:p>
          <a:p>
            <a:pPr marL="50800" indent="0">
              <a:buNone/>
            </a:pPr>
            <a:r>
              <a:rPr lang="nb-NO" sz="2400" dirty="0"/>
              <a:t>La en av deltakerne passe tiden, slik at dere får god tid til å drøfte alle fasene i undervisningsøkta. </a:t>
            </a:r>
          </a:p>
          <a:p>
            <a:pPr marL="50800" indent="0">
              <a:buNone/>
            </a:pPr>
            <a:endParaRPr lang="nb-NO" sz="2400" i="0" u="none" strike="noStrike" cap="none" dirty="0">
              <a:solidFill>
                <a:schemeClr val="dk1"/>
              </a:solidFill>
              <a:sym typeface="Calibri"/>
            </a:endParaRPr>
          </a:p>
          <a:p>
            <a:pPr marL="50800" indent="0" algn="r">
              <a:buNone/>
            </a:pPr>
            <a:r>
              <a:rPr lang="nb-NO" sz="2000" i="0" u="none" strike="noStrike" cap="none" dirty="0">
                <a:solidFill>
                  <a:schemeClr val="dk1"/>
                </a:solidFill>
                <a:sym typeface="Calibri"/>
              </a:rPr>
              <a:t>Fortsetter neste </a:t>
            </a:r>
            <a:r>
              <a:rPr lang="nb-NO" sz="2000" dirty="0"/>
              <a:t>l</a:t>
            </a:r>
            <a:r>
              <a:rPr lang="nb-NO" sz="2000" i="0" u="none" strike="noStrike" cap="none" dirty="0">
                <a:solidFill>
                  <a:schemeClr val="dk1"/>
                </a:solidFill>
                <a:sym typeface="Calibri"/>
              </a:rPr>
              <a:t>ysbilde</a:t>
            </a:r>
          </a:p>
        </p:txBody>
      </p:sp>
    </p:spTree>
    <p:extLst>
      <p:ext uri="{BB962C8B-B14F-4D97-AF65-F5344CB8AC3E}">
        <p14:creationId xmlns:p14="http://schemas.microsoft.com/office/powerpoint/2010/main" val="843625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Fortsettelse planlegging</a:t>
            </a:r>
          </a:p>
        </p:txBody>
      </p:sp>
      <p:sp>
        <p:nvSpPr>
          <p:cNvPr id="3" name="Plassholder for tekst 2"/>
          <p:cNvSpPr>
            <a:spLocks noGrp="1"/>
          </p:cNvSpPr>
          <p:nvPr>
            <p:ph type="body" idx="1"/>
          </p:nvPr>
        </p:nvSpPr>
        <p:spPr>
          <a:xfrm>
            <a:off x="895739" y="1585928"/>
            <a:ext cx="7583244" cy="4180320"/>
          </a:xfrm>
        </p:spPr>
        <p:txBody>
          <a:bodyPr/>
          <a:lstStyle/>
          <a:p>
            <a:pPr marL="50800" indent="0">
              <a:buNone/>
            </a:pPr>
            <a:r>
              <a:rPr lang="nb-NO" sz="2400" dirty="0"/>
              <a:t>Velg til slutt en (eller to) av deltakerne som skal lede en øving mens kollegene er «elever». Forskning viser at en god øving gir bedre utprøving med elevene. </a:t>
            </a:r>
          </a:p>
          <a:p>
            <a:pPr marL="50800" indent="0">
              <a:buNone/>
            </a:pPr>
            <a:r>
              <a:rPr lang="nb-NO" sz="2400" dirty="0"/>
              <a:t>Skal man få mest mulig lik erfaring om hvordan det planlagte opplegget fungerer i praksis, er det nødvendig at alle har en felles forståelse av hvordan opplegget skal gjennomføres. </a:t>
            </a:r>
          </a:p>
          <a:p>
            <a:pPr marL="50800" indent="0">
              <a:buNone/>
            </a:pPr>
            <a:r>
              <a:rPr lang="nb-NO" sz="2400" dirty="0"/>
              <a:t>Øvingen bidrar i stor grad til en slik felles forståelse. Alle deltakerne har ansvar for at både planlegging og øving blir best mulig.</a:t>
            </a:r>
          </a:p>
          <a:p>
            <a:pPr marL="50800" indent="0">
              <a:buNone/>
            </a:pPr>
            <a:endParaRPr lang="nb-NO" dirty="0"/>
          </a:p>
        </p:txBody>
      </p:sp>
    </p:spTree>
    <p:extLst>
      <p:ext uri="{BB962C8B-B14F-4D97-AF65-F5344CB8AC3E}">
        <p14:creationId xmlns:p14="http://schemas.microsoft.com/office/powerpoint/2010/main" val="2579114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548866" y="2390862"/>
            <a:ext cx="8046268" cy="1063872"/>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accent1"/>
              </a:buClr>
              <a:buSzPts val="4400"/>
              <a:buFont typeface="Calibri"/>
              <a:buNone/>
            </a:pPr>
            <a:r>
              <a:rPr lang="nb-NO" sz="3600" b="0" i="0" u="none" strike="noStrike" cap="none" dirty="0">
                <a:solidFill>
                  <a:schemeClr val="accent1"/>
                </a:solidFill>
                <a:sym typeface="Calibri"/>
              </a:rPr>
              <a:t>Øve</a:t>
            </a:r>
            <a:endParaRPr sz="3600" dirty="0"/>
          </a:p>
        </p:txBody>
      </p:sp>
      <p:sp>
        <p:nvSpPr>
          <p:cNvPr id="104" name="Shape 104"/>
          <p:cNvSpPr txBox="1">
            <a:spLocks noGrp="1"/>
          </p:cNvSpPr>
          <p:nvPr>
            <p:ph type="subTitle" idx="1"/>
          </p:nvPr>
        </p:nvSpPr>
        <p:spPr>
          <a:xfrm>
            <a:off x="1143000" y="3991427"/>
            <a:ext cx="6858000" cy="587397"/>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accent3"/>
              </a:buClr>
              <a:buSzPts val="2400"/>
              <a:buFont typeface="Arial"/>
              <a:buNone/>
            </a:pPr>
            <a:r>
              <a:rPr lang="nb-NO" dirty="0"/>
              <a:t>20</a:t>
            </a:r>
            <a:r>
              <a:rPr lang="no-NO" sz="2400" b="0" i="0" u="none" strike="noStrike" cap="none" dirty="0">
                <a:solidFill>
                  <a:schemeClr val="dk1"/>
                </a:solidFill>
                <a:latin typeface="Calibri"/>
                <a:ea typeface="Calibri"/>
                <a:cs typeface="Calibri"/>
                <a:sym typeface="Calibri"/>
              </a:rPr>
              <a:t> minutter</a:t>
            </a:r>
            <a:endParaRPr sz="24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741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895739" y="365126"/>
            <a:ext cx="7583243"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268183"/>
              </a:buClr>
              <a:buSzPts val="3600"/>
              <a:buFont typeface="Calibri"/>
              <a:buNone/>
            </a:pPr>
            <a:r>
              <a:rPr lang="nb-NO" dirty="0"/>
              <a:t>Øve med kolleger</a:t>
            </a:r>
            <a:endParaRPr sz="3600" b="0" i="0" u="none" strike="noStrike" cap="none" dirty="0">
              <a:solidFill>
                <a:srgbClr val="268183"/>
              </a:solidFill>
              <a:latin typeface="Calibri"/>
              <a:ea typeface="Calibri"/>
              <a:cs typeface="Calibri"/>
              <a:sym typeface="Calibri"/>
            </a:endParaRPr>
          </a:p>
        </p:txBody>
      </p:sp>
      <p:sp>
        <p:nvSpPr>
          <p:cNvPr id="111" name="Shape 111"/>
          <p:cNvSpPr txBox="1">
            <a:spLocks noGrp="1"/>
          </p:cNvSpPr>
          <p:nvPr>
            <p:ph type="body" idx="1"/>
          </p:nvPr>
        </p:nvSpPr>
        <p:spPr>
          <a:xfrm>
            <a:off x="895738" y="1825625"/>
            <a:ext cx="7583244" cy="4180320"/>
          </a:xfrm>
          <a:prstGeom prst="rect">
            <a:avLst/>
          </a:prstGeom>
          <a:noFill/>
          <a:ln>
            <a:noFill/>
          </a:ln>
        </p:spPr>
        <p:txBody>
          <a:bodyPr spcFirstLastPara="1" wrap="square" lIns="91425" tIns="45700" rIns="91425" bIns="45700" anchor="t" anchorCtr="0">
            <a:noAutofit/>
          </a:bodyPr>
          <a:lstStyle/>
          <a:p>
            <a:pPr marL="92075" lvl="0" indent="0">
              <a:spcBef>
                <a:spcPts val="1800"/>
              </a:spcBef>
              <a:buSzPts val="2200"/>
              <a:buNone/>
            </a:pPr>
            <a:r>
              <a:rPr lang="nb-NO" sz="2400" dirty="0"/>
              <a:t>Den som leder øvingen på vegne av gruppen følger undervisningsnotatet og gjennomfører aktiviteten slik gruppen har planlagt. </a:t>
            </a:r>
          </a:p>
          <a:p>
            <a:pPr marL="92075" indent="0">
              <a:spcBef>
                <a:spcPts val="1800"/>
              </a:spcBef>
              <a:buSzPts val="2200"/>
              <a:buNone/>
            </a:pPr>
            <a:r>
              <a:rPr lang="nb-NO" sz="2400" dirty="0"/>
              <a:t>Undervisningsnotatet kan justeres etter erfaringene dere gjør under øvingen.</a:t>
            </a:r>
          </a:p>
          <a:p>
            <a:pPr marL="92075" lvl="0" indent="0">
              <a:spcBef>
                <a:spcPts val="1800"/>
              </a:spcBef>
              <a:buSzPts val="2200"/>
              <a:buNone/>
            </a:pPr>
            <a:r>
              <a:rPr lang="nb-NO" sz="2400" dirty="0"/>
              <a:t>Under øvingen skal dere ordlegge dere nøyaktig slik dere har planlagt å gjøre det med elevene.</a:t>
            </a:r>
          </a:p>
          <a:p>
            <a:pPr marL="92075" lvl="0" indent="0" algn="r">
              <a:spcBef>
                <a:spcPts val="1800"/>
              </a:spcBef>
              <a:buSzPts val="2200"/>
              <a:buNone/>
            </a:pPr>
            <a:r>
              <a:rPr lang="nb-NO" sz="2000" dirty="0"/>
              <a:t>Se neste lysbilde om bruk av Time-Out under øvingen</a:t>
            </a:r>
          </a:p>
          <a:p>
            <a:pPr marL="92075" lvl="0" indent="0">
              <a:spcBef>
                <a:spcPts val="1800"/>
              </a:spcBef>
              <a:buSzPts val="2200"/>
              <a:buNone/>
            </a:pPr>
            <a:r>
              <a:rPr lang="nb-NO" sz="2400" dirty="0"/>
              <a:t> </a:t>
            </a:r>
          </a:p>
          <a:p>
            <a:pPr marL="92075" lvl="0" indent="0">
              <a:spcBef>
                <a:spcPts val="0"/>
              </a:spcBef>
              <a:buSzPts val="2200"/>
              <a:buNone/>
            </a:pPr>
            <a:endParaRPr lang="nb-NO" sz="2400" dirty="0"/>
          </a:p>
        </p:txBody>
      </p:sp>
    </p:spTree>
    <p:extLst>
      <p:ext uri="{BB962C8B-B14F-4D97-AF65-F5344CB8AC3E}">
        <p14:creationId xmlns:p14="http://schemas.microsoft.com/office/powerpoint/2010/main" val="2059487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Time-Out</a:t>
            </a:r>
          </a:p>
        </p:txBody>
      </p:sp>
      <p:sp>
        <p:nvSpPr>
          <p:cNvPr id="3" name="Plassholder for tekst 2"/>
          <p:cNvSpPr>
            <a:spLocks noGrp="1"/>
          </p:cNvSpPr>
          <p:nvPr>
            <p:ph type="body" idx="1"/>
          </p:nvPr>
        </p:nvSpPr>
        <p:spPr>
          <a:xfrm>
            <a:off x="895738" y="1593613"/>
            <a:ext cx="7583244" cy="4180320"/>
          </a:xfrm>
        </p:spPr>
        <p:txBody>
          <a:bodyPr/>
          <a:lstStyle/>
          <a:p>
            <a:pPr marL="50800" indent="0">
              <a:buNone/>
            </a:pPr>
            <a:r>
              <a:rPr lang="nb-NO" sz="2400" dirty="0"/>
              <a:t>Både den som leder øvingen og «elevene» kan be om Time-Out for å avklare viktige spørsmål eller minne om ting gruppen er blitt enige om under planleggingen.</a:t>
            </a:r>
          </a:p>
          <a:p>
            <a:pPr marL="50800" indent="0">
              <a:buNone/>
            </a:pPr>
            <a:r>
              <a:rPr lang="nb-NO" sz="2400" dirty="0"/>
              <a:t>Det kan for eksempel dreie seg om </a:t>
            </a:r>
          </a:p>
          <a:p>
            <a:pPr lvl="0"/>
            <a:r>
              <a:rPr lang="nb-NO" sz="2400" dirty="0"/>
              <a:t>de formuleringene som ble planlagt fungerer i praksis</a:t>
            </a:r>
          </a:p>
          <a:p>
            <a:pPr lvl="0"/>
            <a:r>
              <a:rPr lang="nb-NO" sz="2400" dirty="0"/>
              <a:t>hvilke samtaletrekk som egner seg best i situasjonen </a:t>
            </a:r>
          </a:p>
          <a:p>
            <a:pPr lvl="0"/>
            <a:r>
              <a:rPr lang="nb-NO" sz="2400" dirty="0"/>
              <a:t>hvordan elevenes tanker skal representeres på tavla</a:t>
            </a:r>
          </a:p>
          <a:p>
            <a:pPr lvl="0"/>
            <a:r>
              <a:rPr lang="nb-NO" sz="2400" dirty="0"/>
              <a:t>hvordan tavla skal organiseres slik at det er enkelt å se sammenhengen mellom representasjonene som leder mot målet for timen</a:t>
            </a:r>
          </a:p>
          <a:p>
            <a:pPr marL="50800" indent="0">
              <a:buNone/>
            </a:pPr>
            <a:endParaRPr lang="nb-NO" dirty="0"/>
          </a:p>
        </p:txBody>
      </p:sp>
    </p:spTree>
    <p:extLst>
      <p:ext uri="{BB962C8B-B14F-4D97-AF65-F5344CB8AC3E}">
        <p14:creationId xmlns:p14="http://schemas.microsoft.com/office/powerpoint/2010/main" val="1198549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Tips til utprøvingen</a:t>
            </a:r>
          </a:p>
        </p:txBody>
      </p:sp>
      <p:sp>
        <p:nvSpPr>
          <p:cNvPr id="3" name="Plassholder for tekst 2"/>
          <p:cNvSpPr>
            <a:spLocks noGrp="1"/>
          </p:cNvSpPr>
          <p:nvPr>
            <p:ph type="body" idx="1"/>
          </p:nvPr>
        </p:nvSpPr>
        <p:spPr/>
        <p:txBody>
          <a:bodyPr/>
          <a:lstStyle/>
          <a:p>
            <a:pPr marL="50800" indent="0">
              <a:buNone/>
            </a:pPr>
            <a:r>
              <a:rPr lang="nb-NO" dirty="0"/>
              <a:t>Opplegget skal prøves ut med elever før dere møtes til </a:t>
            </a:r>
            <a:r>
              <a:rPr lang="nb-NO" i="1" dirty="0"/>
              <a:t>D - Etterarbeid</a:t>
            </a:r>
            <a:r>
              <a:rPr lang="nb-NO" dirty="0"/>
              <a:t>. </a:t>
            </a:r>
          </a:p>
          <a:p>
            <a:pPr marL="50800" indent="0">
              <a:buNone/>
            </a:pPr>
            <a:r>
              <a:rPr lang="nb-NO" dirty="0"/>
              <a:t>Læringsutbyttet for lærerne vil bli bedre om to eller flere fra planleggingsgruppen kan delta når opplegget prøves ut med elevene. </a:t>
            </a:r>
          </a:p>
          <a:p>
            <a:pPr marL="50800" indent="0">
              <a:buNone/>
            </a:pPr>
            <a:r>
              <a:rPr lang="nb-NO" dirty="0"/>
              <a:t>Time-out kan også bli benyttet under utprøvingen. </a:t>
            </a:r>
          </a:p>
        </p:txBody>
      </p:sp>
    </p:spTree>
    <p:extLst>
      <p:ext uri="{BB962C8B-B14F-4D97-AF65-F5344CB8AC3E}">
        <p14:creationId xmlns:p14="http://schemas.microsoft.com/office/powerpoint/2010/main" val="38903772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ctrTitle"/>
          </p:nvPr>
        </p:nvSpPr>
        <p:spPr>
          <a:xfrm>
            <a:off x="671179" y="1249960"/>
            <a:ext cx="7801641" cy="2182452"/>
          </a:xfrm>
          <a:prstGeom prst="rect">
            <a:avLst/>
          </a:prstGeom>
          <a:noFill/>
          <a:ln>
            <a:noFill/>
          </a:ln>
        </p:spPr>
        <p:txBody>
          <a:bodyPr spcFirstLastPara="1" wrap="square" lIns="91425" tIns="45700" rIns="91425" bIns="45700" anchor="t" anchorCtr="0">
            <a:noAutofit/>
          </a:bodyPr>
          <a:lstStyle/>
          <a:p>
            <a:pPr lvl="0">
              <a:lnSpc>
                <a:spcPct val="120000"/>
              </a:lnSpc>
              <a:buClr>
                <a:srgbClr val="268183"/>
              </a:buClr>
            </a:pPr>
            <a:r>
              <a:rPr lang="nb-NO" sz="4800" dirty="0">
                <a:solidFill>
                  <a:srgbClr val="268183"/>
                </a:solidFill>
              </a:rPr>
              <a:t>Sammenlikne </a:t>
            </a:r>
            <a:br>
              <a:rPr lang="nb-NO" sz="4800" dirty="0">
                <a:solidFill>
                  <a:srgbClr val="268183"/>
                </a:solidFill>
              </a:rPr>
            </a:br>
            <a:r>
              <a:rPr lang="nb-NO" sz="4800" dirty="0">
                <a:solidFill>
                  <a:srgbClr val="268183"/>
                </a:solidFill>
              </a:rPr>
              <a:t>og knytte sammen</a:t>
            </a:r>
            <a:br>
              <a:rPr lang="no-NO" sz="4800" dirty="0">
                <a:solidFill>
                  <a:srgbClr val="268183"/>
                </a:solidFill>
              </a:rPr>
            </a:br>
            <a:r>
              <a:rPr lang="nb-NO" sz="3200" dirty="0">
                <a:solidFill>
                  <a:srgbClr val="268183"/>
                </a:solidFill>
              </a:rPr>
              <a:t>C</a:t>
            </a:r>
            <a:r>
              <a:rPr lang="no-NO" sz="3200" b="0" i="0" u="none" strike="noStrike" cap="none" dirty="0">
                <a:solidFill>
                  <a:srgbClr val="268183"/>
                </a:solidFill>
                <a:latin typeface="Calibri"/>
                <a:ea typeface="Calibri"/>
                <a:cs typeface="Calibri"/>
                <a:sym typeface="Calibri"/>
              </a:rPr>
              <a:t> –</a:t>
            </a:r>
            <a:r>
              <a:rPr lang="nb-NO" sz="3200" b="0" i="0" u="none" strike="noStrike" cap="none" dirty="0">
                <a:solidFill>
                  <a:srgbClr val="268183"/>
                </a:solidFill>
                <a:latin typeface="Calibri"/>
                <a:ea typeface="Calibri"/>
                <a:cs typeface="Calibri"/>
                <a:sym typeface="Calibri"/>
              </a:rPr>
              <a:t> Utprøving</a:t>
            </a:r>
            <a:endParaRPr sz="5400" b="0" i="0" u="none" strike="noStrike" cap="none" dirty="0">
              <a:solidFill>
                <a:srgbClr val="268183"/>
              </a:solidFill>
              <a:latin typeface="Calibri"/>
              <a:ea typeface="Calibri"/>
              <a:cs typeface="Calibri"/>
              <a:sym typeface="Calibri"/>
            </a:endParaRPr>
          </a:p>
        </p:txBody>
      </p:sp>
      <p:sp>
        <p:nvSpPr>
          <p:cNvPr id="84" name="Shape 84"/>
          <p:cNvSpPr txBox="1">
            <a:spLocks noGrp="1"/>
          </p:cNvSpPr>
          <p:nvPr>
            <p:ph type="subTitle" idx="1"/>
          </p:nvPr>
        </p:nvSpPr>
        <p:spPr>
          <a:xfrm>
            <a:off x="1931782" y="637154"/>
            <a:ext cx="5280434" cy="442989"/>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accent3"/>
              </a:buClr>
              <a:buSzPts val="2400"/>
              <a:buFont typeface="Arial"/>
              <a:buNone/>
            </a:pPr>
            <a:r>
              <a:rPr lang="no-NO" sz="2400" b="0" i="0" u="none" strike="noStrike" cap="none" dirty="0">
                <a:solidFill>
                  <a:srgbClr val="268183"/>
                </a:solidFill>
                <a:latin typeface="Calibri"/>
                <a:ea typeface="Calibri"/>
                <a:cs typeface="Calibri"/>
                <a:sym typeface="Calibri"/>
              </a:rPr>
              <a:t>Modul </a:t>
            </a:r>
            <a:r>
              <a:rPr lang="nb-NO" dirty="0"/>
              <a:t>2</a:t>
            </a:r>
            <a:endParaRPr sz="2400" b="0" i="0" u="none" strike="noStrike" cap="none" dirty="0">
              <a:solidFill>
                <a:srgbClr val="268183"/>
              </a:solidFill>
              <a:latin typeface="Calibri"/>
              <a:ea typeface="Calibri"/>
              <a:cs typeface="Calibri"/>
              <a:sym typeface="Calibri"/>
            </a:endParaRPr>
          </a:p>
        </p:txBody>
      </p:sp>
    </p:spTree>
    <p:extLst>
      <p:ext uri="{BB962C8B-B14F-4D97-AF65-F5344CB8AC3E}">
        <p14:creationId xmlns:p14="http://schemas.microsoft.com/office/powerpoint/2010/main" val="31220316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895739" y="365126"/>
            <a:ext cx="7583243"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268183"/>
              </a:buClr>
              <a:buSzPts val="3600"/>
              <a:buFont typeface="Calibri"/>
              <a:buNone/>
            </a:pPr>
            <a:r>
              <a:rPr lang="nb-NO" sz="3600" b="0" i="0" u="none" strike="noStrike" cap="none" dirty="0">
                <a:solidFill>
                  <a:srgbClr val="268183"/>
                </a:solidFill>
                <a:latin typeface="Calibri"/>
                <a:ea typeface="Calibri"/>
                <a:cs typeface="Calibri"/>
                <a:sym typeface="Calibri"/>
              </a:rPr>
              <a:t>Utprøving med elever</a:t>
            </a:r>
            <a:endParaRPr sz="3600" b="0" i="0" u="none" strike="noStrike" cap="none" dirty="0">
              <a:solidFill>
                <a:srgbClr val="268183"/>
              </a:solidFill>
              <a:latin typeface="Calibri"/>
              <a:ea typeface="Calibri"/>
              <a:cs typeface="Calibri"/>
              <a:sym typeface="Calibri"/>
            </a:endParaRPr>
          </a:p>
        </p:txBody>
      </p:sp>
      <p:sp>
        <p:nvSpPr>
          <p:cNvPr id="124" name="Shape 124"/>
          <p:cNvSpPr txBox="1">
            <a:spLocks noGrp="1"/>
          </p:cNvSpPr>
          <p:nvPr>
            <p:ph type="body" idx="1"/>
          </p:nvPr>
        </p:nvSpPr>
        <p:spPr>
          <a:xfrm>
            <a:off x="895739" y="1539021"/>
            <a:ext cx="7583244" cy="4554703"/>
          </a:xfrm>
          <a:prstGeom prst="rect">
            <a:avLst/>
          </a:prstGeom>
          <a:noFill/>
          <a:ln>
            <a:noFill/>
          </a:ln>
        </p:spPr>
        <p:txBody>
          <a:bodyPr spcFirstLastPara="1" wrap="square" lIns="91425" tIns="45700" rIns="91425" bIns="45700" anchor="t" anchorCtr="0">
            <a:noAutofit/>
          </a:bodyPr>
          <a:lstStyle/>
          <a:p>
            <a:pPr marL="50800" indent="0">
              <a:buNone/>
            </a:pPr>
            <a:r>
              <a:rPr lang="nb-NO" sz="2400" dirty="0"/>
              <a:t>Bruk undervisningsnotatet og gjennomfør aktiviteten slik gruppen har planlagt. </a:t>
            </a:r>
          </a:p>
          <a:p>
            <a:pPr marL="50800" indent="0">
              <a:buNone/>
            </a:pPr>
            <a:r>
              <a:rPr lang="nb-NO" sz="2400" dirty="0"/>
              <a:t>Dersom kolleger fra planleggingsgruppen er til stede under utprøvingen, bør dere bruke Time-Out om dere finner det aktuelt for å holde dere til planen. I denne fasen er </a:t>
            </a:r>
            <a:br>
              <a:rPr lang="nb-NO" sz="2400" dirty="0"/>
            </a:br>
            <a:r>
              <a:rPr lang="nb-NO" sz="2400" dirty="0"/>
              <a:t>Time-Out også nyttig for å få tilgang til elevenes tenking og hvordan dere skal gi passende respons.</a:t>
            </a:r>
          </a:p>
          <a:p>
            <a:pPr marL="50800" indent="0">
              <a:buNone/>
            </a:pPr>
            <a:r>
              <a:rPr lang="nb-NO" sz="2400" dirty="0"/>
              <a:t>Ta bilder av tavlen til bruk i etterarbeidet. </a:t>
            </a:r>
          </a:p>
          <a:p>
            <a:pPr marL="50800" indent="0">
              <a:buNone/>
            </a:pPr>
            <a:r>
              <a:rPr lang="nb-NO" sz="2400" dirty="0"/>
              <a:t>Noter noen punkter etter gjennomføringen. Tenk spesielt på hvordan dere fikk orientert elevene mot hverandres ideer og det faglige målet. Er dere flere sammen bør dere lage et felles notat. Ta med notatet til </a:t>
            </a:r>
            <a:r>
              <a:rPr lang="nb-NO" sz="2400" i="1" dirty="0"/>
              <a:t>D – Etterarbeid</a:t>
            </a:r>
            <a:r>
              <a:rPr lang="nb-NO" sz="2400" dirty="0"/>
              <a:t>.</a:t>
            </a:r>
          </a:p>
          <a:p>
            <a:pPr marL="228600" marR="0" lvl="0" indent="-88900" algn="l" rtl="0">
              <a:lnSpc>
                <a:spcPct val="90000"/>
              </a:lnSpc>
              <a:spcBef>
                <a:spcPts val="0"/>
              </a:spcBef>
              <a:spcAft>
                <a:spcPts val="0"/>
              </a:spcAft>
              <a:buClr>
                <a:schemeClr val="accent3"/>
              </a:buClr>
              <a:buSzPts val="2200"/>
              <a:buFont typeface="Arial"/>
              <a:buNone/>
            </a:pPr>
            <a:endParaRPr lang="nb-NO" sz="2200" i="0" dirty="0"/>
          </a:p>
          <a:p>
            <a:pPr marL="228600" marR="0" lvl="0" indent="-88900" algn="l" rtl="0">
              <a:lnSpc>
                <a:spcPct val="90000"/>
              </a:lnSpc>
              <a:spcBef>
                <a:spcPts val="0"/>
              </a:spcBef>
              <a:spcAft>
                <a:spcPts val="0"/>
              </a:spcAft>
              <a:buClr>
                <a:schemeClr val="accent3"/>
              </a:buClr>
              <a:buSzPts val="2200"/>
              <a:buFont typeface="Arial"/>
              <a:buNone/>
            </a:pPr>
            <a:endParaRPr sz="22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ctrTitle"/>
          </p:nvPr>
        </p:nvSpPr>
        <p:spPr>
          <a:xfrm>
            <a:off x="671179" y="1249960"/>
            <a:ext cx="7801641" cy="2243867"/>
          </a:xfrm>
          <a:prstGeom prst="rect">
            <a:avLst/>
          </a:prstGeom>
          <a:noFill/>
          <a:ln>
            <a:noFill/>
          </a:ln>
        </p:spPr>
        <p:txBody>
          <a:bodyPr spcFirstLastPara="1" wrap="square" lIns="91425" tIns="45700" rIns="91425" bIns="45700" anchor="t" anchorCtr="0">
            <a:noAutofit/>
          </a:bodyPr>
          <a:lstStyle/>
          <a:p>
            <a:pPr lvl="0">
              <a:lnSpc>
                <a:spcPct val="120000"/>
              </a:lnSpc>
              <a:buClr>
                <a:srgbClr val="268183"/>
              </a:buClr>
            </a:pPr>
            <a:r>
              <a:rPr lang="nb-NO" sz="4800" dirty="0">
                <a:solidFill>
                  <a:srgbClr val="268183"/>
                </a:solidFill>
              </a:rPr>
              <a:t>Sammenlikne </a:t>
            </a:r>
            <a:br>
              <a:rPr lang="nb-NO" sz="4800" dirty="0">
                <a:solidFill>
                  <a:srgbClr val="268183"/>
                </a:solidFill>
              </a:rPr>
            </a:br>
            <a:r>
              <a:rPr lang="nb-NO" sz="4800" dirty="0">
                <a:solidFill>
                  <a:srgbClr val="268183"/>
                </a:solidFill>
              </a:rPr>
              <a:t>og knytte sammen</a:t>
            </a:r>
            <a:br>
              <a:rPr lang="no-NO" dirty="0">
                <a:solidFill>
                  <a:srgbClr val="268183"/>
                </a:solidFill>
              </a:rPr>
            </a:br>
            <a:r>
              <a:rPr lang="nb-NO" sz="3200" dirty="0">
                <a:solidFill>
                  <a:srgbClr val="268183"/>
                </a:solidFill>
              </a:rPr>
              <a:t>D</a:t>
            </a:r>
            <a:r>
              <a:rPr lang="no-NO" sz="3200" b="0" i="0" u="none" strike="noStrike" cap="none" dirty="0">
                <a:solidFill>
                  <a:srgbClr val="268183"/>
                </a:solidFill>
                <a:latin typeface="Calibri"/>
                <a:ea typeface="Calibri"/>
                <a:cs typeface="Calibri"/>
                <a:sym typeface="Calibri"/>
              </a:rPr>
              <a:t> –</a:t>
            </a:r>
            <a:r>
              <a:rPr lang="nb-NO" sz="3200" b="0" i="0" u="none" strike="noStrike" cap="none" dirty="0">
                <a:solidFill>
                  <a:srgbClr val="268183"/>
                </a:solidFill>
                <a:latin typeface="Calibri"/>
                <a:ea typeface="Calibri"/>
                <a:cs typeface="Calibri"/>
                <a:sym typeface="Calibri"/>
              </a:rPr>
              <a:t> Etterarbeid</a:t>
            </a:r>
            <a:endParaRPr sz="5400" b="0" i="0" u="none" strike="noStrike" cap="none" dirty="0">
              <a:solidFill>
                <a:srgbClr val="268183"/>
              </a:solidFill>
              <a:latin typeface="Calibri"/>
              <a:ea typeface="Calibri"/>
              <a:cs typeface="Calibri"/>
              <a:sym typeface="Calibri"/>
            </a:endParaRPr>
          </a:p>
        </p:txBody>
      </p:sp>
      <p:sp>
        <p:nvSpPr>
          <p:cNvPr id="84" name="Shape 84"/>
          <p:cNvSpPr txBox="1">
            <a:spLocks noGrp="1"/>
          </p:cNvSpPr>
          <p:nvPr>
            <p:ph type="subTitle" idx="1"/>
          </p:nvPr>
        </p:nvSpPr>
        <p:spPr>
          <a:xfrm>
            <a:off x="1931782" y="637154"/>
            <a:ext cx="5280434" cy="442989"/>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accent3"/>
              </a:buClr>
              <a:buSzPts val="2400"/>
              <a:buFont typeface="Arial"/>
              <a:buNone/>
            </a:pPr>
            <a:r>
              <a:rPr lang="no-NO" sz="2400" b="0" i="0" u="none" strike="noStrike" cap="none" dirty="0">
                <a:solidFill>
                  <a:srgbClr val="268183"/>
                </a:solidFill>
                <a:latin typeface="Calibri"/>
                <a:ea typeface="Calibri"/>
                <a:cs typeface="Calibri"/>
                <a:sym typeface="Calibri"/>
              </a:rPr>
              <a:t>Modul </a:t>
            </a:r>
            <a:r>
              <a:rPr lang="nb-NO" dirty="0"/>
              <a:t>2</a:t>
            </a:r>
            <a:endParaRPr sz="2400" b="0" i="0" u="none" strike="noStrike" cap="none" dirty="0">
              <a:solidFill>
                <a:srgbClr val="268183"/>
              </a:solidFill>
              <a:latin typeface="Calibri"/>
              <a:ea typeface="Calibri"/>
              <a:cs typeface="Calibri"/>
              <a:sym typeface="Calibri"/>
            </a:endParaRPr>
          </a:p>
        </p:txBody>
      </p:sp>
    </p:spTree>
    <p:extLst>
      <p:ext uri="{BB962C8B-B14F-4D97-AF65-F5344CB8AC3E}">
        <p14:creationId xmlns:p14="http://schemas.microsoft.com/office/powerpoint/2010/main" val="28902744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895739" y="365126"/>
            <a:ext cx="7583243"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268183"/>
              </a:buClr>
              <a:buSzPts val="3600"/>
              <a:buFont typeface="Calibri"/>
              <a:buNone/>
            </a:pPr>
            <a:r>
              <a:rPr lang="no-NO" sz="3600" b="0" i="0" u="none" strike="noStrike" cap="none">
                <a:solidFill>
                  <a:srgbClr val="268183"/>
                </a:solidFill>
                <a:latin typeface="Calibri"/>
                <a:ea typeface="Calibri"/>
                <a:cs typeface="Calibri"/>
                <a:sym typeface="Calibri"/>
              </a:rPr>
              <a:t>Mål</a:t>
            </a:r>
            <a:endParaRPr/>
          </a:p>
        </p:txBody>
      </p:sp>
      <p:sp>
        <p:nvSpPr>
          <p:cNvPr id="91" name="Shape 91"/>
          <p:cNvSpPr txBox="1">
            <a:spLocks noGrp="1"/>
          </p:cNvSpPr>
          <p:nvPr>
            <p:ph type="body" idx="1"/>
          </p:nvPr>
        </p:nvSpPr>
        <p:spPr>
          <a:xfrm>
            <a:off x="895738" y="1825625"/>
            <a:ext cx="7583244" cy="4180320"/>
          </a:xfrm>
          <a:prstGeom prst="rect">
            <a:avLst/>
          </a:prstGeom>
          <a:noFill/>
          <a:ln>
            <a:noFill/>
          </a:ln>
        </p:spPr>
        <p:txBody>
          <a:bodyPr spcFirstLastPara="1" wrap="square" lIns="91425" tIns="45700" rIns="91425" bIns="45700" anchor="t" anchorCtr="0">
            <a:noAutofit/>
          </a:bodyPr>
          <a:lstStyle/>
          <a:p>
            <a:pPr marL="50800" indent="0">
              <a:buNone/>
            </a:pPr>
            <a:r>
              <a:rPr lang="nb-NO" sz="2400" dirty="0"/>
              <a:t>Målet med denne modulen er at deltakerne </a:t>
            </a:r>
          </a:p>
          <a:p>
            <a:pPr lvl="0"/>
            <a:r>
              <a:rPr lang="nb-NO" sz="2400" dirty="0"/>
              <a:t>bruke et kvikkbilde til øve seg på å representere elevenes innspill både visuelt og symbolsk</a:t>
            </a:r>
          </a:p>
          <a:p>
            <a:pPr lvl="0"/>
            <a:r>
              <a:rPr lang="nb-NO" sz="2400" dirty="0"/>
              <a:t>legge spesiell vekt på samtaletrekkene Gjenta og </a:t>
            </a:r>
            <a:r>
              <a:rPr lang="nb-NO" sz="2400" i="1" dirty="0"/>
              <a:t>Resonnere</a:t>
            </a:r>
          </a:p>
          <a:p>
            <a:pPr lvl="0"/>
            <a:r>
              <a:rPr lang="nb-NO" sz="2400" dirty="0"/>
              <a:t>planlegge for å få fram og sammenlikne uttrykk som viser distributiv egenskap.</a:t>
            </a:r>
          </a:p>
        </p:txBody>
      </p:sp>
    </p:spTree>
    <p:extLst>
      <p:ext uri="{BB962C8B-B14F-4D97-AF65-F5344CB8AC3E}">
        <p14:creationId xmlns:p14="http://schemas.microsoft.com/office/powerpoint/2010/main" val="4090185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tabLst>
                <a:tab pos="4306888" algn="l"/>
              </a:tabLst>
            </a:pPr>
            <a:r>
              <a:rPr lang="nb-NO" dirty="0"/>
              <a:t>Se film og reflekter	</a:t>
            </a:r>
            <a:r>
              <a:rPr lang="nb-NO" sz="2400" dirty="0">
                <a:solidFill>
                  <a:schemeClr val="tx1"/>
                </a:solidFill>
              </a:rPr>
              <a:t>15 minutter</a:t>
            </a:r>
          </a:p>
        </p:txBody>
      </p:sp>
      <p:sp>
        <p:nvSpPr>
          <p:cNvPr id="3" name="Plassholder for tekst 2"/>
          <p:cNvSpPr>
            <a:spLocks noGrp="1"/>
          </p:cNvSpPr>
          <p:nvPr>
            <p:ph type="body" idx="1"/>
          </p:nvPr>
        </p:nvSpPr>
        <p:spPr>
          <a:xfrm>
            <a:off x="895738" y="1315684"/>
            <a:ext cx="7583244" cy="4690262"/>
          </a:xfrm>
        </p:spPr>
        <p:txBody>
          <a:bodyPr/>
          <a:lstStyle/>
          <a:p>
            <a:pPr marL="50800" indent="0">
              <a:buNone/>
            </a:pPr>
            <a:r>
              <a:rPr lang="nb-NO" sz="2000" dirty="0"/>
              <a:t>I denne modulen skal dere forberede og lede en målrettet samtale med utgangspunkt i et nytt kvikkbilde.</a:t>
            </a:r>
            <a:r>
              <a:rPr lang="nb-NO" sz="2000" b="1" dirty="0"/>
              <a:t> </a:t>
            </a:r>
            <a:r>
              <a:rPr lang="nb-NO" sz="2000" dirty="0"/>
              <a:t>En målrettet samtale starter gjerne med en åpen strategideling. Når ulike ideer er kommet fram velger man ut et par ideer som blir sammenliknet og knyttet sammen slik at målet for timen blir løftet fram.</a:t>
            </a:r>
          </a:p>
          <a:p>
            <a:pPr marL="50800" indent="0">
              <a:buNone/>
            </a:pPr>
            <a:r>
              <a:rPr lang="nb-NO" sz="2000" dirty="0"/>
              <a:t>Se filmen </a:t>
            </a:r>
            <a:r>
              <a:rPr lang="nb-NO" sz="2000" i="1" dirty="0"/>
              <a:t>Kvikkbilde 2 · 4 + 3 · 4.</a:t>
            </a:r>
            <a:endParaRPr lang="nb-NO" sz="2000" dirty="0"/>
          </a:p>
          <a:p>
            <a:pPr marL="50800" indent="0">
              <a:buNone/>
            </a:pPr>
            <a:r>
              <a:rPr lang="nb-NO" sz="2000" dirty="0"/>
              <a:t>I filmen ser dere et eksempel på hvordan en lærer bruker elevsvar for å fremheve det faglige målet som er distributiv egenskap. </a:t>
            </a:r>
            <a:endParaRPr lang="nb-NO" sz="2000" b="1" dirty="0"/>
          </a:p>
          <a:p>
            <a:pPr marL="50800" indent="0">
              <a:buNone/>
            </a:pPr>
            <a:r>
              <a:rPr lang="nb-NO" sz="2000" dirty="0"/>
              <a:t>Tenk gjennom</a:t>
            </a:r>
            <a:r>
              <a:rPr lang="nb-NO" sz="2200" dirty="0"/>
              <a:t> </a:t>
            </a:r>
            <a:endParaRPr lang="nb-NO" sz="2200" b="1" dirty="0"/>
          </a:p>
          <a:p>
            <a:pPr lvl="0">
              <a:spcBef>
                <a:spcPts val="0"/>
              </a:spcBef>
            </a:pPr>
            <a:r>
              <a:rPr lang="nb-NO" sz="1800" dirty="0"/>
              <a:t>hvilke grep læreren tar for å lede elevenes oppmerksomhet mot målet for timen</a:t>
            </a:r>
            <a:endParaRPr lang="nb-NO" sz="1800" b="1" dirty="0"/>
          </a:p>
          <a:p>
            <a:pPr lvl="0">
              <a:spcBef>
                <a:spcPts val="0"/>
              </a:spcBef>
            </a:pPr>
            <a:r>
              <a:rPr lang="nb-NO" sz="1800" dirty="0"/>
              <a:t>om det er noe du vil gjøre annerledes med tanke på å representere elevenes innspill.</a:t>
            </a:r>
            <a:endParaRPr lang="nb-NO" sz="1800" b="1" dirty="0"/>
          </a:p>
          <a:p>
            <a:pPr marL="50800" indent="0">
              <a:buNone/>
            </a:pPr>
            <a:r>
              <a:rPr lang="nb-NO" sz="2000" dirty="0"/>
              <a:t>Noter noen stikkord som du tar med til </a:t>
            </a:r>
            <a:r>
              <a:rPr lang="nb-NO" sz="2000" i="1" dirty="0"/>
              <a:t>B – Samarbeid</a:t>
            </a:r>
            <a:r>
              <a:rPr lang="nb-NO" sz="2000" dirty="0"/>
              <a:t>.</a:t>
            </a:r>
          </a:p>
        </p:txBody>
      </p:sp>
    </p:spTree>
    <p:extLst>
      <p:ext uri="{BB962C8B-B14F-4D97-AF65-F5344CB8AC3E}">
        <p14:creationId xmlns:p14="http://schemas.microsoft.com/office/powerpoint/2010/main" val="23790295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895739" y="365126"/>
            <a:ext cx="7583243"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268183"/>
              </a:buClr>
              <a:buSzPts val="3600"/>
              <a:buFont typeface="Calibri"/>
              <a:buNone/>
            </a:pPr>
            <a:r>
              <a:rPr lang="no-NO" sz="3600" b="0" i="0" u="none" strike="noStrike" cap="none" dirty="0">
                <a:solidFill>
                  <a:srgbClr val="268183"/>
                </a:solidFill>
                <a:latin typeface="Calibri"/>
                <a:ea typeface="Calibri"/>
                <a:cs typeface="Calibri"/>
                <a:sym typeface="Calibri"/>
              </a:rPr>
              <a:t>Tidsplan for </a:t>
            </a:r>
            <a:r>
              <a:rPr lang="nb-NO" i="1" dirty="0"/>
              <a:t>D</a:t>
            </a:r>
            <a:r>
              <a:rPr lang="nb-NO" sz="3600" b="0" i="1" u="none" strike="noStrike" cap="none" dirty="0">
                <a:solidFill>
                  <a:srgbClr val="268183"/>
                </a:solidFill>
                <a:latin typeface="Calibri"/>
                <a:ea typeface="Calibri"/>
                <a:cs typeface="Calibri"/>
                <a:sym typeface="Calibri"/>
              </a:rPr>
              <a:t> - </a:t>
            </a:r>
            <a:r>
              <a:rPr lang="nb-NO" i="1" dirty="0"/>
              <a:t>Ettera</a:t>
            </a:r>
            <a:r>
              <a:rPr lang="nb-NO" sz="3600" b="0" i="1" u="none" strike="noStrike" cap="none" dirty="0">
                <a:solidFill>
                  <a:srgbClr val="268183"/>
                </a:solidFill>
                <a:latin typeface="Calibri"/>
                <a:ea typeface="Calibri"/>
                <a:cs typeface="Calibri"/>
                <a:sym typeface="Calibri"/>
              </a:rPr>
              <a:t>rbeid</a:t>
            </a:r>
            <a:endParaRPr sz="3600" b="0" i="1" u="none" strike="noStrike" cap="none" dirty="0">
              <a:solidFill>
                <a:srgbClr val="268183"/>
              </a:solidFill>
              <a:latin typeface="Calibri"/>
              <a:ea typeface="Calibri"/>
              <a:cs typeface="Calibri"/>
              <a:sym typeface="Calibri"/>
            </a:endParaRPr>
          </a:p>
        </p:txBody>
      </p:sp>
      <p:graphicFrame>
        <p:nvGraphicFramePr>
          <p:cNvPr id="98" name="Shape 98"/>
          <p:cNvGraphicFramePr/>
          <p:nvPr>
            <p:extLst>
              <p:ext uri="{D42A27DB-BD31-4B8C-83A1-F6EECF244321}">
                <p14:modId xmlns:p14="http://schemas.microsoft.com/office/powerpoint/2010/main" val="2914157280"/>
              </p:ext>
            </p:extLst>
          </p:nvPr>
        </p:nvGraphicFramePr>
        <p:xfrm>
          <a:off x="895350" y="1825625"/>
          <a:ext cx="7583500" cy="1828840"/>
        </p:xfrm>
        <a:graphic>
          <a:graphicData uri="http://schemas.openxmlformats.org/drawingml/2006/table">
            <a:tbl>
              <a:tblPr firstRow="1" bandRow="1">
                <a:noFill/>
                <a:tableStyleId>{8C57B686-06FE-4B70-9C2C-E2A8B947A3C5}</a:tableStyleId>
              </a:tblPr>
              <a:tblGrid>
                <a:gridCol w="5011675">
                  <a:extLst>
                    <a:ext uri="{9D8B030D-6E8A-4147-A177-3AD203B41FA5}">
                      <a16:colId xmlns:a16="http://schemas.microsoft.com/office/drawing/2014/main" val="20000"/>
                    </a:ext>
                  </a:extLst>
                </a:gridCol>
                <a:gridCol w="2571825">
                  <a:extLst>
                    <a:ext uri="{9D8B030D-6E8A-4147-A177-3AD203B41FA5}">
                      <a16:colId xmlns:a16="http://schemas.microsoft.com/office/drawing/2014/main" val="20001"/>
                    </a:ext>
                  </a:extLst>
                </a:gridCol>
              </a:tblGrid>
              <a:tr h="370850">
                <a:tc>
                  <a:txBody>
                    <a:bodyPr/>
                    <a:lstStyle/>
                    <a:p>
                      <a:pPr marL="0" marR="0" lvl="0" indent="0" algn="l" rtl="0">
                        <a:spcBef>
                          <a:spcPts val="0"/>
                        </a:spcBef>
                        <a:spcAft>
                          <a:spcPts val="0"/>
                        </a:spcAft>
                        <a:buNone/>
                      </a:pPr>
                      <a:r>
                        <a:rPr lang="no-NO" sz="2400" u="none" strike="noStrike" cap="none"/>
                        <a:t>Aktivitet</a:t>
                      </a:r>
                      <a:endParaRPr sz="2400"/>
                    </a:p>
                  </a:txBody>
                  <a:tcPr marL="91450" marR="91450" marT="45725" marB="45725"/>
                </a:tc>
                <a:tc>
                  <a:txBody>
                    <a:bodyPr/>
                    <a:lstStyle/>
                    <a:p>
                      <a:pPr marL="0" marR="0" lvl="0" indent="0" algn="ctr" rtl="0">
                        <a:spcBef>
                          <a:spcPts val="0"/>
                        </a:spcBef>
                        <a:spcAft>
                          <a:spcPts val="0"/>
                        </a:spcAft>
                        <a:buNone/>
                      </a:pPr>
                      <a:r>
                        <a:rPr lang="no-NO" sz="2400" dirty="0"/>
                        <a:t>Tid</a:t>
                      </a:r>
                      <a:endParaRPr sz="2400" dirty="0"/>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r>
                        <a:rPr lang="nb-NO" sz="2400" b="0" i="0" u="none" strike="noStrike" cap="none" dirty="0">
                          <a:solidFill>
                            <a:schemeClr val="dk1"/>
                          </a:solidFill>
                          <a:latin typeface="Calibri"/>
                          <a:ea typeface="Calibri"/>
                          <a:cs typeface="Calibri"/>
                          <a:sym typeface="Arial"/>
                        </a:rPr>
                        <a:t>Erfaringsdeling i grupper</a:t>
                      </a:r>
                      <a:endParaRPr sz="2400" b="0" i="0" u="none" strike="noStrike" cap="none" dirty="0">
                        <a:solidFill>
                          <a:schemeClr val="dk1"/>
                        </a:solidFill>
                        <a:latin typeface="Calibri"/>
                        <a:ea typeface="Calibri"/>
                        <a:cs typeface="Calibri"/>
                        <a:sym typeface="Arial"/>
                      </a:endParaRPr>
                    </a:p>
                  </a:txBody>
                  <a:tcPr marL="91450" marR="91450" marT="45725" marB="45725"/>
                </a:tc>
                <a:tc>
                  <a:txBody>
                    <a:bodyPr/>
                    <a:lstStyle/>
                    <a:p>
                      <a:pPr marL="0" marR="0" lvl="0" indent="0" algn="ctr" rtl="0">
                        <a:spcBef>
                          <a:spcPts val="0"/>
                        </a:spcBef>
                        <a:spcAft>
                          <a:spcPts val="0"/>
                        </a:spcAft>
                        <a:buNone/>
                      </a:pPr>
                      <a:r>
                        <a:rPr lang="nb-NO" sz="2400" baseline="0" dirty="0"/>
                        <a:t>25</a:t>
                      </a:r>
                      <a:r>
                        <a:rPr lang="no-NO" sz="2400" dirty="0"/>
                        <a:t> minutter</a:t>
                      </a:r>
                      <a:endParaRPr sz="2400" dirty="0"/>
                    </a:p>
                  </a:txBody>
                  <a:tcPr marL="91450" marR="91450" marT="45725" marB="45725"/>
                </a:tc>
                <a:extLst>
                  <a:ext uri="{0D108BD9-81ED-4DB2-BD59-A6C34878D82A}">
                    <a16:rowId xmlns:a16="http://schemas.microsoft.com/office/drawing/2014/main" val="10001"/>
                  </a:ext>
                </a:extLst>
              </a:tr>
              <a:tr h="370850">
                <a:tc>
                  <a:txBody>
                    <a:bodyPr/>
                    <a:lstStyle/>
                    <a:p>
                      <a:pPr marL="0" marR="0" lvl="0" indent="0" algn="l" rtl="0">
                        <a:spcBef>
                          <a:spcPts val="0"/>
                        </a:spcBef>
                        <a:spcAft>
                          <a:spcPts val="0"/>
                        </a:spcAft>
                        <a:buNone/>
                      </a:pPr>
                      <a:r>
                        <a:rPr lang="nb-NO" sz="2400" dirty="0"/>
                        <a:t>Oppsummere i plenum</a:t>
                      </a:r>
                      <a:endParaRPr dirty="0"/>
                    </a:p>
                  </a:txBody>
                  <a:tcPr marL="91450" marR="91450" marT="45725" marB="45725"/>
                </a:tc>
                <a:tc>
                  <a:txBody>
                    <a:bodyPr/>
                    <a:lstStyle/>
                    <a:p>
                      <a:pPr marL="0" marR="0" lvl="0" indent="0" algn="ctr" rtl="0">
                        <a:spcBef>
                          <a:spcPts val="0"/>
                        </a:spcBef>
                        <a:spcAft>
                          <a:spcPts val="0"/>
                        </a:spcAft>
                        <a:buNone/>
                      </a:pPr>
                      <a:r>
                        <a:rPr lang="nb-NO" sz="2400" dirty="0"/>
                        <a:t>15 </a:t>
                      </a:r>
                      <a:r>
                        <a:rPr lang="no-NO" sz="2400" dirty="0"/>
                        <a:t>minutter</a:t>
                      </a:r>
                      <a:endParaRPr sz="2400" dirty="0"/>
                    </a:p>
                  </a:txBody>
                  <a:tcPr marL="91450" marR="91450" marT="45725" marB="45725"/>
                </a:tc>
                <a:extLst>
                  <a:ext uri="{0D108BD9-81ED-4DB2-BD59-A6C34878D82A}">
                    <a16:rowId xmlns:a16="http://schemas.microsoft.com/office/drawing/2014/main" val="10002"/>
                  </a:ext>
                </a:extLst>
              </a:tr>
              <a:tr h="370850">
                <a:tc>
                  <a:txBody>
                    <a:bodyPr/>
                    <a:lstStyle/>
                    <a:p>
                      <a:pPr marL="0" marR="0" lvl="0" indent="0" algn="l" rtl="0">
                        <a:spcBef>
                          <a:spcPts val="0"/>
                        </a:spcBef>
                        <a:spcAft>
                          <a:spcPts val="0"/>
                        </a:spcAft>
                        <a:buNone/>
                      </a:pPr>
                      <a:r>
                        <a:rPr lang="nb-NO" sz="2400" dirty="0"/>
                        <a:t>Total tidsbruk</a:t>
                      </a:r>
                      <a:endParaRPr dirty="0"/>
                    </a:p>
                  </a:txBody>
                  <a:tcPr marL="91450" marR="91450" marT="45725" marB="45725"/>
                </a:tc>
                <a:tc>
                  <a:txBody>
                    <a:bodyPr/>
                    <a:lstStyle/>
                    <a:p>
                      <a:pPr marL="0" marR="0" lvl="0" indent="0" algn="ctr" rtl="0">
                        <a:spcBef>
                          <a:spcPts val="0"/>
                        </a:spcBef>
                        <a:spcAft>
                          <a:spcPts val="0"/>
                        </a:spcAft>
                        <a:buNone/>
                      </a:pPr>
                      <a:r>
                        <a:rPr lang="nb-NO" sz="2400" dirty="0"/>
                        <a:t>40</a:t>
                      </a:r>
                      <a:r>
                        <a:rPr lang="no-NO" sz="2400" dirty="0"/>
                        <a:t> minutter</a:t>
                      </a:r>
                      <a:endParaRPr sz="2400" dirty="0"/>
                    </a:p>
                  </a:txBody>
                  <a:tcPr marL="91450" marR="91450" marT="45725" marB="45725"/>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6025056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895739" y="365126"/>
            <a:ext cx="7583243" cy="1061065"/>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268183"/>
              </a:buClr>
              <a:buSzPts val="3600"/>
              <a:buFont typeface="Calibri"/>
              <a:buNone/>
            </a:pPr>
            <a:r>
              <a:rPr lang="nb-NO" dirty="0"/>
              <a:t>Erfaringsdeling</a:t>
            </a:r>
            <a:endParaRPr dirty="0"/>
          </a:p>
        </p:txBody>
      </p:sp>
      <p:sp>
        <p:nvSpPr>
          <p:cNvPr id="164" name="Shape 164"/>
          <p:cNvSpPr txBox="1">
            <a:spLocks noGrp="1"/>
          </p:cNvSpPr>
          <p:nvPr>
            <p:ph type="body" idx="1"/>
          </p:nvPr>
        </p:nvSpPr>
        <p:spPr>
          <a:xfrm>
            <a:off x="895738" y="1518550"/>
            <a:ext cx="7583244" cy="4180320"/>
          </a:xfrm>
          <a:prstGeom prst="rect">
            <a:avLst/>
          </a:prstGeom>
          <a:noFill/>
          <a:ln>
            <a:noFill/>
          </a:ln>
        </p:spPr>
        <p:txBody>
          <a:bodyPr spcFirstLastPara="1" wrap="square" lIns="91425" tIns="45700" rIns="91425" bIns="45700" anchor="t" anchorCtr="0">
            <a:noAutofit/>
          </a:bodyPr>
          <a:lstStyle/>
          <a:p>
            <a:pPr marL="0" indent="0">
              <a:spcBef>
                <a:spcPts val="0"/>
              </a:spcBef>
              <a:buSzPts val="2200"/>
              <a:buNone/>
            </a:pPr>
            <a:r>
              <a:rPr lang="nb-NO" sz="2400" b="1" dirty="0"/>
              <a:t>Planleggingsgruppene (25 minutter)</a:t>
            </a:r>
          </a:p>
          <a:p>
            <a:pPr marL="50800" indent="0">
              <a:buNone/>
            </a:pPr>
            <a:r>
              <a:rPr lang="nb-NO" sz="2200" dirty="0"/>
              <a:t>Dele erfaringene fra utprøvingen. </a:t>
            </a:r>
          </a:p>
          <a:p>
            <a:r>
              <a:rPr lang="nb-NO" sz="1800" dirty="0"/>
              <a:t>Gjennomførte dere aktiviteten slik dere planla? </a:t>
            </a:r>
            <a:br>
              <a:rPr lang="nb-NO" sz="1800" dirty="0"/>
            </a:br>
            <a:r>
              <a:rPr lang="nb-NO" sz="1800" dirty="0"/>
              <a:t>Hva skyldes eventuelle avvik? </a:t>
            </a:r>
          </a:p>
          <a:p>
            <a:r>
              <a:rPr lang="nb-NO" sz="1800" dirty="0"/>
              <a:t>Fikk dere elevene til å respondere på andres forklaringer og tenkemåter? </a:t>
            </a:r>
            <a:br>
              <a:rPr lang="nb-NO" sz="1800" dirty="0"/>
            </a:br>
            <a:r>
              <a:rPr lang="nb-NO" sz="1800" dirty="0"/>
              <a:t>Gi konkrete eksempler.</a:t>
            </a:r>
          </a:p>
          <a:p>
            <a:pPr lvl="0"/>
            <a:r>
              <a:rPr lang="nb-NO" sz="1800" dirty="0"/>
              <a:t>Hvilke utfordringer møtte dere under gjennomføringen?</a:t>
            </a:r>
          </a:p>
          <a:p>
            <a:pPr marL="50800" indent="0">
              <a:buNone/>
            </a:pPr>
            <a:endParaRPr lang="nb-NO" sz="2000" dirty="0"/>
          </a:p>
          <a:p>
            <a:pPr marL="50800" indent="0">
              <a:buNone/>
            </a:pPr>
            <a:r>
              <a:rPr lang="nb-NO" sz="2000" dirty="0"/>
              <a:t>Noter to-tre momenter dere vil dele med resten av kollegiet.</a:t>
            </a:r>
            <a:endParaRPr sz="2000" b="0" i="0" u="none" strike="noStrike" cap="none" dirty="0">
              <a:solidFill>
                <a:schemeClr val="dk1"/>
              </a:solidFill>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Oppsummering</a:t>
            </a:r>
          </a:p>
        </p:txBody>
      </p:sp>
      <p:sp>
        <p:nvSpPr>
          <p:cNvPr id="3" name="Plassholder for tekst 2"/>
          <p:cNvSpPr>
            <a:spLocks noGrp="1"/>
          </p:cNvSpPr>
          <p:nvPr>
            <p:ph type="body" idx="1"/>
          </p:nvPr>
        </p:nvSpPr>
        <p:spPr>
          <a:xfrm>
            <a:off x="895738" y="1825625"/>
            <a:ext cx="7583244" cy="3618830"/>
          </a:xfrm>
        </p:spPr>
        <p:txBody>
          <a:bodyPr/>
          <a:lstStyle/>
          <a:p>
            <a:pPr marL="50800" indent="0">
              <a:buNone/>
            </a:pPr>
            <a:r>
              <a:rPr lang="nb-NO" sz="2400" b="1" dirty="0"/>
              <a:t>Plenum (15 minutter)</a:t>
            </a:r>
          </a:p>
          <a:p>
            <a:r>
              <a:rPr lang="nb-NO" dirty="0"/>
              <a:t>Hver gruppe deler momentene de har valgt med kollegene.</a:t>
            </a:r>
          </a:p>
          <a:p>
            <a:r>
              <a:rPr lang="nb-NO" dirty="0"/>
              <a:t>Hvordan kan ulike representasjoner være til støtte for elevenes resonnering og argumentasjon?</a:t>
            </a:r>
            <a:endParaRPr lang="nb-NO" sz="2400" dirty="0"/>
          </a:p>
        </p:txBody>
      </p:sp>
    </p:spTree>
    <p:extLst>
      <p:ext uri="{BB962C8B-B14F-4D97-AF65-F5344CB8AC3E}">
        <p14:creationId xmlns:p14="http://schemas.microsoft.com/office/powerpoint/2010/main" val="18290001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Bruk av kvikkbilder</a:t>
            </a:r>
          </a:p>
        </p:txBody>
      </p:sp>
      <p:sp>
        <p:nvSpPr>
          <p:cNvPr id="3" name="Plassholder for tekst 2"/>
          <p:cNvSpPr>
            <a:spLocks noGrp="1"/>
          </p:cNvSpPr>
          <p:nvPr>
            <p:ph type="body" idx="1"/>
          </p:nvPr>
        </p:nvSpPr>
        <p:spPr/>
        <p:txBody>
          <a:bodyPr/>
          <a:lstStyle/>
          <a:p>
            <a:pPr marL="50800" indent="0">
              <a:buNone/>
            </a:pPr>
            <a:r>
              <a:rPr lang="nb-NO" sz="2400" dirty="0"/>
              <a:t>Gjennom to moduler har dere nå fått prøvd ut og drøftet aktiviteten kvikkbilder. </a:t>
            </a:r>
          </a:p>
          <a:p>
            <a:pPr marL="50800" indent="0">
              <a:buNone/>
            </a:pPr>
            <a:r>
              <a:rPr lang="nb-NO" sz="2400" dirty="0"/>
              <a:t>Aktiviteten kan gjennomføres på 10-15 minutter og kan egne seg som oppstart på ei undervisningsøkt.</a:t>
            </a:r>
          </a:p>
          <a:p>
            <a:pPr marL="50800" indent="0">
              <a:buNone/>
            </a:pPr>
            <a:r>
              <a:rPr lang="nb-NO" sz="2400" dirty="0">
                <a:hlinkClick r:id="rId2"/>
              </a:rPr>
              <a:t>Forslag til kvikkbilder </a:t>
            </a:r>
            <a:r>
              <a:rPr lang="nb-NO" sz="2400" dirty="0"/>
              <a:t>finner dere på nettsiden til Matematikksenteret.</a:t>
            </a:r>
          </a:p>
        </p:txBody>
      </p:sp>
    </p:spTree>
    <p:extLst>
      <p:ext uri="{BB962C8B-B14F-4D97-AF65-F5344CB8AC3E}">
        <p14:creationId xmlns:p14="http://schemas.microsoft.com/office/powerpoint/2010/main" val="42471507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548866" y="2552978"/>
            <a:ext cx="8046268" cy="901756"/>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accent1"/>
              </a:buClr>
              <a:buSzPts val="4400"/>
              <a:buFont typeface="Calibri"/>
              <a:buNone/>
            </a:pPr>
            <a:r>
              <a:rPr lang="nb-NO" sz="4400" b="0" i="0" u="none" strike="noStrike" cap="none">
                <a:solidFill>
                  <a:schemeClr val="accent1"/>
                </a:solidFill>
                <a:latin typeface="Calibri"/>
                <a:ea typeface="Calibri"/>
                <a:cs typeface="Calibri"/>
                <a:sym typeface="Calibri"/>
              </a:rPr>
              <a:t>Neste modul</a:t>
            </a:r>
            <a:endParaRPr dirty="0"/>
          </a:p>
        </p:txBody>
      </p:sp>
      <p:sp>
        <p:nvSpPr>
          <p:cNvPr id="2" name="Rektangel 1">
            <a:extLst>
              <a:ext uri="{FF2B5EF4-FFF2-40B4-BE49-F238E27FC236}">
                <a16:creationId xmlns:a16="http://schemas.microsoft.com/office/drawing/2014/main" id="{61FD4A5D-B21B-414F-B2C2-578CA682EFCD}"/>
              </a:ext>
            </a:extLst>
          </p:cNvPr>
          <p:cNvSpPr/>
          <p:nvPr/>
        </p:nvSpPr>
        <p:spPr>
          <a:xfrm>
            <a:off x="940712" y="3863137"/>
            <a:ext cx="7486239" cy="1341586"/>
          </a:xfrm>
          <a:prstGeom prst="rect">
            <a:avLst/>
          </a:prstGeom>
        </p:spPr>
        <p:txBody>
          <a:bodyPr wrap="square">
            <a:spAutoFit/>
          </a:bodyPr>
          <a:lstStyle/>
          <a:p>
            <a:pPr>
              <a:lnSpc>
                <a:spcPct val="115000"/>
              </a:lnSpc>
              <a:spcAft>
                <a:spcPts val="600"/>
              </a:spcAft>
            </a:pPr>
            <a:r>
              <a:rPr lang="nb-NO" sz="2400" dirty="0">
                <a:latin typeface="Calibri" panose="020F0502020204030204" pitchFamily="34" charset="0"/>
                <a:ea typeface="Times New Roman" panose="02020603050405020304" pitchFamily="18" charset="0"/>
                <a:cs typeface="Calibri" panose="020F0502020204030204" pitchFamily="34" charset="0"/>
              </a:rPr>
              <a:t>I neste modul presenteres aktiviteten </a:t>
            </a:r>
            <a:r>
              <a:rPr lang="nb-NO" sz="2400" i="1" dirty="0">
                <a:latin typeface="Calibri" panose="020F0502020204030204" pitchFamily="34" charset="0"/>
                <a:ea typeface="Times New Roman" panose="02020603050405020304" pitchFamily="18" charset="0"/>
                <a:cs typeface="Calibri" panose="020F0502020204030204" pitchFamily="34" charset="0"/>
              </a:rPr>
              <a:t>Telle i kor</a:t>
            </a:r>
            <a:r>
              <a:rPr lang="nb-NO" sz="2400" dirty="0">
                <a:latin typeface="Calibri" panose="020F0502020204030204" pitchFamily="34" charset="0"/>
                <a:ea typeface="Times New Roman" panose="02020603050405020304" pitchFamily="18" charset="0"/>
                <a:cs typeface="Calibri" panose="020F0502020204030204" pitchFamily="34" charset="0"/>
              </a:rPr>
              <a:t>. Aktiviteten gir rike muligheter til å se etter mønster og sammenhenger og begrunne hvorfor mønstrene oppstår.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ctrTitle"/>
          </p:nvPr>
        </p:nvSpPr>
        <p:spPr>
          <a:xfrm>
            <a:off x="671179" y="1249960"/>
            <a:ext cx="7801641" cy="2213827"/>
          </a:xfrm>
          <a:prstGeom prst="rect">
            <a:avLst/>
          </a:prstGeom>
          <a:noFill/>
          <a:ln>
            <a:noFill/>
          </a:ln>
        </p:spPr>
        <p:txBody>
          <a:bodyPr spcFirstLastPara="1" wrap="square" lIns="91425" tIns="45700" rIns="91425" bIns="45700" anchor="t" anchorCtr="0">
            <a:noAutofit/>
          </a:bodyPr>
          <a:lstStyle/>
          <a:p>
            <a:pPr lvl="0">
              <a:lnSpc>
                <a:spcPct val="120000"/>
              </a:lnSpc>
              <a:buClr>
                <a:srgbClr val="268183"/>
              </a:buClr>
            </a:pPr>
            <a:r>
              <a:rPr lang="nb-NO" sz="4800" dirty="0">
                <a:solidFill>
                  <a:srgbClr val="268183"/>
                </a:solidFill>
              </a:rPr>
              <a:t>Sammenlikne </a:t>
            </a:r>
            <a:br>
              <a:rPr lang="nb-NO" sz="4800" dirty="0">
                <a:solidFill>
                  <a:srgbClr val="268183"/>
                </a:solidFill>
              </a:rPr>
            </a:br>
            <a:r>
              <a:rPr lang="nb-NO" sz="4800" dirty="0">
                <a:solidFill>
                  <a:srgbClr val="268183"/>
                </a:solidFill>
              </a:rPr>
              <a:t>og knytte sammen</a:t>
            </a:r>
            <a:br>
              <a:rPr lang="no-NO" dirty="0">
                <a:solidFill>
                  <a:srgbClr val="268183"/>
                </a:solidFill>
              </a:rPr>
            </a:br>
            <a:r>
              <a:rPr lang="no-NO" sz="3200" b="0" i="0" u="none" strike="noStrike" cap="none" dirty="0">
                <a:solidFill>
                  <a:srgbClr val="268183"/>
                </a:solidFill>
                <a:latin typeface="Calibri"/>
                <a:ea typeface="Calibri"/>
                <a:cs typeface="Calibri"/>
                <a:sym typeface="Calibri"/>
              </a:rPr>
              <a:t>B – Samarbeid</a:t>
            </a:r>
            <a:endParaRPr sz="5400" b="0" i="0" u="none" strike="noStrike" cap="none" dirty="0">
              <a:solidFill>
                <a:srgbClr val="268183"/>
              </a:solidFill>
              <a:latin typeface="Calibri"/>
              <a:ea typeface="Calibri"/>
              <a:cs typeface="Calibri"/>
              <a:sym typeface="Calibri"/>
            </a:endParaRPr>
          </a:p>
        </p:txBody>
      </p:sp>
      <p:sp>
        <p:nvSpPr>
          <p:cNvPr id="84" name="Shape 84"/>
          <p:cNvSpPr txBox="1">
            <a:spLocks noGrp="1"/>
          </p:cNvSpPr>
          <p:nvPr>
            <p:ph type="subTitle" idx="1"/>
          </p:nvPr>
        </p:nvSpPr>
        <p:spPr>
          <a:xfrm>
            <a:off x="1931782" y="637154"/>
            <a:ext cx="5280434" cy="442989"/>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accent3"/>
              </a:buClr>
              <a:buSzPts val="2400"/>
              <a:buFont typeface="Arial"/>
              <a:buNone/>
            </a:pPr>
            <a:r>
              <a:rPr lang="no-NO" sz="2400" b="0" i="0" u="none" strike="noStrike" cap="none" dirty="0">
                <a:solidFill>
                  <a:srgbClr val="268183"/>
                </a:solidFill>
                <a:latin typeface="Calibri"/>
                <a:ea typeface="Calibri"/>
                <a:cs typeface="Calibri"/>
                <a:sym typeface="Calibri"/>
              </a:rPr>
              <a:t>Modul </a:t>
            </a:r>
            <a:r>
              <a:rPr lang="nb-NO" dirty="0"/>
              <a:t>2</a:t>
            </a:r>
            <a:endParaRPr sz="2400" b="0" i="0" u="none" strike="noStrike" cap="none" dirty="0">
              <a:solidFill>
                <a:srgbClr val="268183"/>
              </a:solidFill>
              <a:latin typeface="Calibri"/>
              <a:ea typeface="Calibri"/>
              <a:cs typeface="Calibri"/>
              <a:sym typeface="Calibri"/>
            </a:endParaRPr>
          </a:p>
        </p:txBody>
      </p:sp>
    </p:spTree>
    <p:extLst>
      <p:ext uri="{BB962C8B-B14F-4D97-AF65-F5344CB8AC3E}">
        <p14:creationId xmlns:p14="http://schemas.microsoft.com/office/powerpoint/2010/main" val="233077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895739" y="365126"/>
            <a:ext cx="7583243"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268183"/>
              </a:buClr>
              <a:buSzPts val="3600"/>
              <a:buFont typeface="Calibri"/>
              <a:buNone/>
            </a:pPr>
            <a:r>
              <a:rPr lang="no-NO" sz="3600" b="0" i="0" u="none" strike="noStrike" cap="none">
                <a:solidFill>
                  <a:srgbClr val="268183"/>
                </a:solidFill>
                <a:latin typeface="Calibri"/>
                <a:ea typeface="Calibri"/>
                <a:cs typeface="Calibri"/>
                <a:sym typeface="Calibri"/>
              </a:rPr>
              <a:t>Mål</a:t>
            </a:r>
            <a:endParaRPr/>
          </a:p>
        </p:txBody>
      </p:sp>
      <p:sp>
        <p:nvSpPr>
          <p:cNvPr id="91" name="Shape 91"/>
          <p:cNvSpPr txBox="1">
            <a:spLocks noGrp="1"/>
          </p:cNvSpPr>
          <p:nvPr>
            <p:ph type="body" idx="1"/>
          </p:nvPr>
        </p:nvSpPr>
        <p:spPr>
          <a:xfrm>
            <a:off x="895738" y="1825625"/>
            <a:ext cx="7583244" cy="4180320"/>
          </a:xfrm>
          <a:prstGeom prst="rect">
            <a:avLst/>
          </a:prstGeom>
          <a:noFill/>
          <a:ln>
            <a:noFill/>
          </a:ln>
        </p:spPr>
        <p:txBody>
          <a:bodyPr spcFirstLastPara="1" wrap="square" lIns="91425" tIns="45700" rIns="91425" bIns="45700" anchor="t" anchorCtr="0">
            <a:noAutofit/>
          </a:bodyPr>
          <a:lstStyle/>
          <a:p>
            <a:pPr marL="50800" indent="0">
              <a:buNone/>
            </a:pPr>
            <a:r>
              <a:rPr lang="nb-NO" sz="2400" dirty="0"/>
              <a:t>Målet med denne modulen er at deltakerne skal </a:t>
            </a:r>
          </a:p>
          <a:p>
            <a:pPr lvl="0"/>
            <a:r>
              <a:rPr lang="nb-NO" sz="2400" dirty="0"/>
              <a:t>bruke et kvikkbilde til øve seg på å representere elevenes innspill både visuelt og symbolsk</a:t>
            </a:r>
          </a:p>
          <a:p>
            <a:pPr lvl="0"/>
            <a:r>
              <a:rPr lang="nb-NO" sz="2400" dirty="0"/>
              <a:t>legge spesiell vekt på samtaletrekkene Gjenta og </a:t>
            </a:r>
            <a:r>
              <a:rPr lang="nb-NO" sz="2400" i="1" dirty="0"/>
              <a:t>Resonnere</a:t>
            </a:r>
          </a:p>
          <a:p>
            <a:pPr lvl="0"/>
            <a:r>
              <a:rPr lang="nb-NO" sz="2400" dirty="0"/>
              <a:t>planlegge for å få fram og sammenlikne uttrykk som viser distributiv egenskap.</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895739" y="365126"/>
            <a:ext cx="7583243"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268183"/>
              </a:buClr>
              <a:buSzPts val="3600"/>
              <a:buFont typeface="Calibri"/>
              <a:buNone/>
            </a:pPr>
            <a:r>
              <a:rPr lang="no-NO" sz="3600" b="0" i="0" u="none" strike="noStrike" cap="none" dirty="0">
                <a:solidFill>
                  <a:srgbClr val="268183"/>
                </a:solidFill>
                <a:latin typeface="Calibri"/>
                <a:ea typeface="Calibri"/>
                <a:cs typeface="Calibri"/>
                <a:sym typeface="Calibri"/>
              </a:rPr>
              <a:t>Tidsplan for </a:t>
            </a:r>
            <a:r>
              <a:rPr lang="nb-NO" sz="3600" b="0" i="1" u="none" strike="noStrike" cap="none" dirty="0">
                <a:solidFill>
                  <a:srgbClr val="268183"/>
                </a:solidFill>
                <a:latin typeface="Calibri"/>
                <a:ea typeface="Calibri"/>
                <a:cs typeface="Calibri"/>
                <a:sym typeface="Calibri"/>
              </a:rPr>
              <a:t>B - Samarbeid</a:t>
            </a:r>
            <a:endParaRPr sz="3600" b="0" i="1" u="none" strike="noStrike" cap="none" dirty="0">
              <a:solidFill>
                <a:srgbClr val="268183"/>
              </a:solidFill>
              <a:latin typeface="Calibri"/>
              <a:ea typeface="Calibri"/>
              <a:cs typeface="Calibri"/>
              <a:sym typeface="Calibri"/>
            </a:endParaRPr>
          </a:p>
        </p:txBody>
      </p:sp>
      <p:graphicFrame>
        <p:nvGraphicFramePr>
          <p:cNvPr id="98" name="Shape 98"/>
          <p:cNvGraphicFramePr/>
          <p:nvPr>
            <p:extLst>
              <p:ext uri="{D42A27DB-BD31-4B8C-83A1-F6EECF244321}">
                <p14:modId xmlns:p14="http://schemas.microsoft.com/office/powerpoint/2010/main" val="4265580254"/>
              </p:ext>
            </p:extLst>
          </p:nvPr>
        </p:nvGraphicFramePr>
        <p:xfrm>
          <a:off x="895350" y="1825625"/>
          <a:ext cx="7583500" cy="2286050"/>
        </p:xfrm>
        <a:graphic>
          <a:graphicData uri="http://schemas.openxmlformats.org/drawingml/2006/table">
            <a:tbl>
              <a:tblPr firstRow="1" bandRow="1">
                <a:noFill/>
                <a:tableStyleId>{8C57B686-06FE-4B70-9C2C-E2A8B947A3C5}</a:tableStyleId>
              </a:tblPr>
              <a:tblGrid>
                <a:gridCol w="5011675">
                  <a:extLst>
                    <a:ext uri="{9D8B030D-6E8A-4147-A177-3AD203B41FA5}">
                      <a16:colId xmlns:a16="http://schemas.microsoft.com/office/drawing/2014/main" val="20000"/>
                    </a:ext>
                  </a:extLst>
                </a:gridCol>
                <a:gridCol w="2571825">
                  <a:extLst>
                    <a:ext uri="{9D8B030D-6E8A-4147-A177-3AD203B41FA5}">
                      <a16:colId xmlns:a16="http://schemas.microsoft.com/office/drawing/2014/main" val="20001"/>
                    </a:ext>
                  </a:extLst>
                </a:gridCol>
              </a:tblGrid>
              <a:tr h="370850">
                <a:tc>
                  <a:txBody>
                    <a:bodyPr/>
                    <a:lstStyle/>
                    <a:p>
                      <a:pPr marL="0" marR="0" lvl="0" indent="0" algn="l" rtl="0">
                        <a:spcBef>
                          <a:spcPts val="0"/>
                        </a:spcBef>
                        <a:spcAft>
                          <a:spcPts val="0"/>
                        </a:spcAft>
                        <a:buNone/>
                      </a:pPr>
                      <a:r>
                        <a:rPr lang="no-NO" sz="2400" u="none" strike="noStrike" cap="none"/>
                        <a:t>Aktivitet</a:t>
                      </a:r>
                      <a:endParaRPr sz="2400"/>
                    </a:p>
                  </a:txBody>
                  <a:tcPr marL="91450" marR="91450" marT="45725" marB="45725"/>
                </a:tc>
                <a:tc>
                  <a:txBody>
                    <a:bodyPr/>
                    <a:lstStyle/>
                    <a:p>
                      <a:pPr marL="0" marR="0" lvl="0" indent="0" algn="ctr" rtl="0">
                        <a:spcBef>
                          <a:spcPts val="0"/>
                        </a:spcBef>
                        <a:spcAft>
                          <a:spcPts val="0"/>
                        </a:spcAft>
                        <a:buNone/>
                      </a:pPr>
                      <a:r>
                        <a:rPr lang="no-NO" sz="2400" dirty="0"/>
                        <a:t>Tid</a:t>
                      </a:r>
                      <a:endParaRPr sz="2400" dirty="0"/>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r>
                        <a:rPr lang="nb-NO" sz="2400" dirty="0"/>
                        <a:t>Oppsummere og drøfte forarbeid </a:t>
                      </a:r>
                      <a:endParaRPr dirty="0"/>
                    </a:p>
                  </a:txBody>
                  <a:tcPr marL="91450" marR="91450" marT="45725" marB="45725"/>
                </a:tc>
                <a:tc>
                  <a:txBody>
                    <a:bodyPr/>
                    <a:lstStyle/>
                    <a:p>
                      <a:pPr marL="0" marR="0" lvl="0" indent="0" algn="ctr" rtl="0">
                        <a:spcBef>
                          <a:spcPts val="0"/>
                        </a:spcBef>
                        <a:spcAft>
                          <a:spcPts val="0"/>
                        </a:spcAft>
                        <a:buNone/>
                      </a:pPr>
                      <a:r>
                        <a:rPr lang="nb-NO" sz="2400" baseline="0" dirty="0"/>
                        <a:t>   30</a:t>
                      </a:r>
                      <a:r>
                        <a:rPr lang="no-NO" sz="2400" dirty="0"/>
                        <a:t> minutter</a:t>
                      </a:r>
                      <a:endParaRPr sz="2400" dirty="0"/>
                    </a:p>
                  </a:txBody>
                  <a:tcPr marL="91450" marR="91450" marT="45725" marB="45725"/>
                </a:tc>
                <a:extLst>
                  <a:ext uri="{0D108BD9-81ED-4DB2-BD59-A6C34878D82A}">
                    <a16:rowId xmlns:a16="http://schemas.microsoft.com/office/drawing/2014/main" val="10001"/>
                  </a:ext>
                </a:extLst>
              </a:tr>
              <a:tr h="370850">
                <a:tc>
                  <a:txBody>
                    <a:bodyPr/>
                    <a:lstStyle/>
                    <a:p>
                      <a:pPr marL="0" marR="0" lvl="0" indent="0" algn="l" rtl="0">
                        <a:spcBef>
                          <a:spcPts val="0"/>
                        </a:spcBef>
                        <a:spcAft>
                          <a:spcPts val="0"/>
                        </a:spcAft>
                        <a:buNone/>
                      </a:pPr>
                      <a:r>
                        <a:rPr lang="nb-NO" sz="2400" dirty="0"/>
                        <a:t>Planlegge undervisning</a:t>
                      </a:r>
                      <a:endParaRPr dirty="0"/>
                    </a:p>
                  </a:txBody>
                  <a:tcPr marL="91450" marR="91450" marT="45725" marB="45725"/>
                </a:tc>
                <a:tc>
                  <a:txBody>
                    <a:bodyPr/>
                    <a:lstStyle/>
                    <a:p>
                      <a:pPr marL="0" marR="0" lvl="0" indent="0" algn="ctr" rtl="0">
                        <a:spcBef>
                          <a:spcPts val="0"/>
                        </a:spcBef>
                        <a:spcAft>
                          <a:spcPts val="0"/>
                        </a:spcAft>
                        <a:buNone/>
                      </a:pPr>
                      <a:r>
                        <a:rPr lang="nb-NO" sz="2400" dirty="0"/>
                        <a:t> 60 </a:t>
                      </a:r>
                      <a:r>
                        <a:rPr lang="no-NO" sz="2400" dirty="0"/>
                        <a:t>minutter</a:t>
                      </a:r>
                      <a:endParaRPr sz="2400" dirty="0"/>
                    </a:p>
                  </a:txBody>
                  <a:tcPr marL="91450" marR="91450" marT="45725" marB="45725"/>
                </a:tc>
                <a:extLst>
                  <a:ext uri="{0D108BD9-81ED-4DB2-BD59-A6C34878D82A}">
                    <a16:rowId xmlns:a16="http://schemas.microsoft.com/office/drawing/2014/main" val="10003"/>
                  </a:ext>
                </a:extLst>
              </a:tr>
              <a:tr h="370850">
                <a:tc>
                  <a:txBody>
                    <a:bodyPr/>
                    <a:lstStyle/>
                    <a:p>
                      <a:pPr marL="0" marR="0" lvl="0" indent="0" algn="l" rtl="0">
                        <a:lnSpc>
                          <a:spcPct val="100000"/>
                        </a:lnSpc>
                        <a:spcBef>
                          <a:spcPts val="0"/>
                        </a:spcBef>
                        <a:spcAft>
                          <a:spcPts val="0"/>
                        </a:spcAft>
                        <a:buClr>
                          <a:srgbClr val="000000"/>
                        </a:buClr>
                        <a:buFont typeface="Arial"/>
                        <a:buNone/>
                      </a:pPr>
                      <a:r>
                        <a:rPr lang="nb-NO" sz="2400" b="0" i="0" u="none" strike="noStrike" cap="none" dirty="0">
                          <a:solidFill>
                            <a:schemeClr val="dk1"/>
                          </a:solidFill>
                          <a:latin typeface="Calibri"/>
                          <a:ea typeface="Calibri"/>
                          <a:cs typeface="Calibri"/>
                          <a:sym typeface="Arial"/>
                        </a:rPr>
                        <a:t>Øve</a:t>
                      </a:r>
                      <a:endParaRPr sz="2400" b="0" i="0" u="none" strike="noStrike" cap="none" dirty="0">
                        <a:solidFill>
                          <a:schemeClr val="dk1"/>
                        </a:solidFill>
                        <a:latin typeface="Calibri"/>
                        <a:ea typeface="Calibri"/>
                        <a:cs typeface="Calibri"/>
                        <a:sym typeface="Arial"/>
                      </a:endParaRPr>
                    </a:p>
                  </a:txBody>
                  <a:tcPr marL="91450" marR="91450" marT="45725" marB="45725"/>
                </a:tc>
                <a:tc>
                  <a:txBody>
                    <a:bodyPr/>
                    <a:lstStyle/>
                    <a:p>
                      <a:pPr marL="0" marR="0" lvl="0" indent="0" algn="ctr" rtl="0">
                        <a:spcBef>
                          <a:spcPts val="0"/>
                        </a:spcBef>
                        <a:spcAft>
                          <a:spcPts val="0"/>
                        </a:spcAft>
                        <a:buNone/>
                      </a:pPr>
                      <a:r>
                        <a:rPr lang="nb-NO" sz="2400" dirty="0"/>
                        <a:t>20 minutter</a:t>
                      </a:r>
                      <a:endParaRPr sz="2400" dirty="0"/>
                    </a:p>
                  </a:txBody>
                  <a:tcPr marL="91450" marR="91450" marT="45725" marB="45725"/>
                </a:tc>
                <a:extLst>
                  <a:ext uri="{0D108BD9-81ED-4DB2-BD59-A6C34878D82A}">
                    <a16:rowId xmlns:a16="http://schemas.microsoft.com/office/drawing/2014/main" val="1931259324"/>
                  </a:ext>
                </a:extLst>
              </a:tr>
              <a:tr h="370850">
                <a:tc>
                  <a:txBody>
                    <a:bodyPr/>
                    <a:lstStyle/>
                    <a:p>
                      <a:pPr marL="0" marR="0" lvl="0" indent="0" algn="l" rtl="0">
                        <a:spcBef>
                          <a:spcPts val="0"/>
                        </a:spcBef>
                        <a:spcAft>
                          <a:spcPts val="0"/>
                        </a:spcAft>
                        <a:buNone/>
                      </a:pPr>
                      <a:r>
                        <a:rPr lang="nb-NO" sz="2400" dirty="0"/>
                        <a:t>Total tidsbruk</a:t>
                      </a:r>
                      <a:endParaRPr dirty="0"/>
                    </a:p>
                  </a:txBody>
                  <a:tcPr marL="91450" marR="91450" marT="45725" marB="45725"/>
                </a:tc>
                <a:tc>
                  <a:txBody>
                    <a:bodyPr/>
                    <a:lstStyle/>
                    <a:p>
                      <a:pPr marL="0" marR="0" lvl="0" indent="0" algn="ctr" rtl="0">
                        <a:spcBef>
                          <a:spcPts val="0"/>
                        </a:spcBef>
                        <a:spcAft>
                          <a:spcPts val="0"/>
                        </a:spcAft>
                        <a:buNone/>
                      </a:pPr>
                      <a:r>
                        <a:rPr lang="nb-NO" sz="2400" dirty="0"/>
                        <a:t> 110</a:t>
                      </a:r>
                      <a:r>
                        <a:rPr lang="no-NO" sz="2400" dirty="0"/>
                        <a:t> minutter</a:t>
                      </a:r>
                      <a:endParaRPr sz="2400" dirty="0"/>
                    </a:p>
                  </a:txBody>
                  <a:tcPr marL="91450" marR="91450" marT="45725" marB="45725"/>
                </a:tc>
                <a:extLst>
                  <a:ext uri="{0D108BD9-81ED-4DB2-BD59-A6C34878D82A}">
                    <a16:rowId xmlns:a16="http://schemas.microsoft.com/office/drawing/2014/main" val="10004"/>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548866" y="2390862"/>
            <a:ext cx="8046268" cy="1063872"/>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accent1"/>
              </a:buClr>
              <a:buSzPts val="4400"/>
              <a:buFont typeface="Calibri"/>
              <a:buNone/>
            </a:pPr>
            <a:r>
              <a:rPr lang="nb-NO" sz="3600" b="0" i="0" u="none" strike="noStrike" cap="none" dirty="0">
                <a:solidFill>
                  <a:schemeClr val="accent1"/>
                </a:solidFill>
                <a:sym typeface="Calibri"/>
              </a:rPr>
              <a:t>Oppsummere og drøfte forarbeid</a:t>
            </a:r>
            <a:endParaRPr sz="3600" dirty="0"/>
          </a:p>
        </p:txBody>
      </p:sp>
      <p:sp>
        <p:nvSpPr>
          <p:cNvPr id="104" name="Shape 104"/>
          <p:cNvSpPr txBox="1">
            <a:spLocks noGrp="1"/>
          </p:cNvSpPr>
          <p:nvPr>
            <p:ph type="subTitle" idx="1"/>
          </p:nvPr>
        </p:nvSpPr>
        <p:spPr>
          <a:xfrm>
            <a:off x="1143000" y="3991427"/>
            <a:ext cx="6858000" cy="587397"/>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accent3"/>
              </a:buClr>
              <a:buSzPts val="2400"/>
              <a:buFont typeface="Arial"/>
              <a:buNone/>
            </a:pPr>
            <a:r>
              <a:rPr lang="nb-NO" dirty="0"/>
              <a:t>30</a:t>
            </a:r>
            <a:r>
              <a:rPr lang="no-NO" sz="2400" b="0" i="0" u="none" strike="noStrike" cap="none" dirty="0">
                <a:solidFill>
                  <a:schemeClr val="dk1"/>
                </a:solidFill>
                <a:latin typeface="Calibri"/>
                <a:ea typeface="Calibri"/>
                <a:cs typeface="Calibri"/>
                <a:sym typeface="Calibri"/>
              </a:rPr>
              <a:t> minutter</a:t>
            </a:r>
            <a:endParaRPr sz="24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895739" y="365126"/>
            <a:ext cx="7583243"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268183"/>
              </a:buClr>
              <a:buSzPts val="3600"/>
              <a:buFont typeface="Calibri"/>
              <a:buNone/>
            </a:pPr>
            <a:r>
              <a:rPr lang="nb-NO" dirty="0"/>
              <a:t>Drøft filmen</a:t>
            </a:r>
            <a:endParaRPr sz="3600" b="0" i="0" u="none" strike="noStrike" cap="none" dirty="0">
              <a:solidFill>
                <a:srgbClr val="268183"/>
              </a:solidFill>
              <a:latin typeface="Calibri"/>
              <a:ea typeface="Calibri"/>
              <a:cs typeface="Calibri"/>
              <a:sym typeface="Calibri"/>
            </a:endParaRPr>
          </a:p>
        </p:txBody>
      </p:sp>
      <p:sp>
        <p:nvSpPr>
          <p:cNvPr id="111" name="Shape 111"/>
          <p:cNvSpPr txBox="1">
            <a:spLocks noGrp="1"/>
          </p:cNvSpPr>
          <p:nvPr>
            <p:ph type="body" idx="1"/>
          </p:nvPr>
        </p:nvSpPr>
        <p:spPr>
          <a:xfrm>
            <a:off x="895739" y="1450894"/>
            <a:ext cx="7583244" cy="4242665"/>
          </a:xfrm>
          <a:prstGeom prst="rect">
            <a:avLst/>
          </a:prstGeom>
          <a:noFill/>
          <a:ln>
            <a:noFill/>
          </a:ln>
        </p:spPr>
        <p:txBody>
          <a:bodyPr spcFirstLastPara="1" wrap="square" lIns="91425" tIns="45700" rIns="91425" bIns="45700" anchor="t" anchorCtr="0">
            <a:noAutofit/>
          </a:bodyPr>
          <a:lstStyle/>
          <a:p>
            <a:pPr marL="92075" marR="0" lvl="0" indent="0" algn="l" rtl="0">
              <a:lnSpc>
                <a:spcPct val="90000"/>
              </a:lnSpc>
              <a:spcBef>
                <a:spcPts val="0"/>
              </a:spcBef>
              <a:spcAft>
                <a:spcPts val="0"/>
              </a:spcAft>
              <a:buClr>
                <a:schemeClr val="accent3"/>
              </a:buClr>
              <a:buSzPts val="2200"/>
              <a:buFont typeface="Arial"/>
              <a:buNone/>
            </a:pPr>
            <a:r>
              <a:rPr lang="nb-NO" sz="2400" b="1" i="0" u="none" strike="noStrike" cap="none" dirty="0">
                <a:solidFill>
                  <a:schemeClr val="dk1"/>
                </a:solidFill>
                <a:sym typeface="Calibri"/>
              </a:rPr>
              <a:t>Individuelt (5 minutter)</a:t>
            </a:r>
          </a:p>
          <a:p>
            <a:pPr marL="92075" marR="0" lvl="0" indent="0" algn="l" rtl="0">
              <a:lnSpc>
                <a:spcPct val="90000"/>
              </a:lnSpc>
              <a:spcBef>
                <a:spcPts val="0"/>
              </a:spcBef>
              <a:spcAft>
                <a:spcPts val="0"/>
              </a:spcAft>
              <a:buClr>
                <a:schemeClr val="accent3"/>
              </a:buClr>
              <a:buSzPts val="2200"/>
              <a:buFont typeface="Arial"/>
              <a:buNone/>
            </a:pPr>
            <a:r>
              <a:rPr lang="nb-NO" sz="2400" dirty="0"/>
              <a:t>Se over notatene du har gjort under </a:t>
            </a:r>
            <a:r>
              <a:rPr lang="nb-NO" sz="2400" i="1" dirty="0"/>
              <a:t>A</a:t>
            </a:r>
            <a:r>
              <a:rPr lang="nb-NO" sz="2400" dirty="0"/>
              <a:t> - </a:t>
            </a:r>
            <a:r>
              <a:rPr lang="nb-NO" sz="2400" i="1" dirty="0"/>
              <a:t>Forarbeid</a:t>
            </a:r>
            <a:r>
              <a:rPr lang="nb-NO" sz="2400" dirty="0"/>
              <a:t>.</a:t>
            </a:r>
          </a:p>
          <a:p>
            <a:pPr marL="92075" marR="0" lvl="0" indent="0" algn="l" rtl="0">
              <a:lnSpc>
                <a:spcPct val="90000"/>
              </a:lnSpc>
              <a:spcBef>
                <a:spcPts val="0"/>
              </a:spcBef>
              <a:spcAft>
                <a:spcPts val="0"/>
              </a:spcAft>
              <a:buClr>
                <a:schemeClr val="accent3"/>
              </a:buClr>
              <a:buSzPts val="2200"/>
              <a:buFont typeface="Arial"/>
              <a:buNone/>
            </a:pPr>
            <a:r>
              <a:rPr lang="nb-NO" sz="2400" i="0" u="none" strike="noStrike" cap="none" dirty="0">
                <a:solidFill>
                  <a:schemeClr val="dk1"/>
                </a:solidFill>
                <a:sym typeface="Calibri"/>
              </a:rPr>
              <a:t>Bestem deg for noe du vil dele med kollegene.</a:t>
            </a:r>
          </a:p>
          <a:p>
            <a:pPr marL="92075" marR="0" lvl="0" indent="0" algn="l" rtl="0">
              <a:lnSpc>
                <a:spcPct val="90000"/>
              </a:lnSpc>
              <a:spcBef>
                <a:spcPts val="0"/>
              </a:spcBef>
              <a:spcAft>
                <a:spcPts val="0"/>
              </a:spcAft>
              <a:buClr>
                <a:schemeClr val="accent3"/>
              </a:buClr>
              <a:buSzPts val="2200"/>
              <a:buFont typeface="Arial"/>
              <a:buNone/>
            </a:pPr>
            <a:endParaRPr lang="nb-NO" sz="2400" dirty="0"/>
          </a:p>
          <a:p>
            <a:pPr marL="92075" marR="0" lvl="0" indent="0" algn="l" rtl="0">
              <a:lnSpc>
                <a:spcPct val="90000"/>
              </a:lnSpc>
              <a:spcBef>
                <a:spcPts val="0"/>
              </a:spcBef>
              <a:spcAft>
                <a:spcPts val="0"/>
              </a:spcAft>
              <a:buClr>
                <a:schemeClr val="accent3"/>
              </a:buClr>
              <a:buSzPts val="2200"/>
              <a:buFont typeface="Arial"/>
              <a:buNone/>
            </a:pPr>
            <a:r>
              <a:rPr lang="nb-NO" sz="2400" b="1" i="0" u="none" strike="noStrike" cap="none" dirty="0">
                <a:solidFill>
                  <a:schemeClr val="dk1"/>
                </a:solidFill>
                <a:sym typeface="Calibri"/>
              </a:rPr>
              <a:t>Grupper (</a:t>
            </a:r>
            <a:r>
              <a:rPr lang="nb-NO" sz="2400" b="1" dirty="0"/>
              <a:t>15</a:t>
            </a:r>
            <a:r>
              <a:rPr lang="nb-NO" sz="2400" b="1" i="0" u="none" strike="noStrike" cap="none" dirty="0">
                <a:solidFill>
                  <a:schemeClr val="dk1"/>
                </a:solidFill>
                <a:sym typeface="Calibri"/>
              </a:rPr>
              <a:t> minutter)</a:t>
            </a:r>
          </a:p>
          <a:p>
            <a:pPr marL="92075" lvl="0" indent="0">
              <a:spcBef>
                <a:spcPts val="0"/>
              </a:spcBef>
              <a:buSzPts val="2200"/>
              <a:buNone/>
            </a:pPr>
            <a:r>
              <a:rPr lang="nb-NO" sz="2400" dirty="0"/>
              <a:t>Gå sammen i grupper på 3-4 personer.</a:t>
            </a:r>
          </a:p>
          <a:p>
            <a:pPr marL="92075" lvl="0" indent="0">
              <a:spcBef>
                <a:spcPts val="0"/>
              </a:spcBef>
              <a:buSzPts val="2200"/>
              <a:buNone/>
            </a:pPr>
            <a:endParaRPr lang="nb-NO" sz="2400" dirty="0"/>
          </a:p>
          <a:p>
            <a:pPr marL="92075" lvl="0" indent="0">
              <a:spcBef>
                <a:spcPts val="0"/>
              </a:spcBef>
              <a:buSzPts val="2200"/>
              <a:buNone/>
            </a:pPr>
            <a:r>
              <a:rPr lang="nb-NO" sz="2400" dirty="0"/>
              <a:t>Del refleksjoner knyttet til filmen. </a:t>
            </a:r>
          </a:p>
          <a:p>
            <a:pPr>
              <a:spcBef>
                <a:spcPts val="0"/>
              </a:spcBef>
            </a:pPr>
            <a:r>
              <a:rPr lang="nb-NO" sz="2000" dirty="0"/>
              <a:t>Hvilke grep læreren tar for å lede elevenes oppmerksomhet mot målet for timen?</a:t>
            </a:r>
            <a:endParaRPr lang="nb-NO" sz="2000" b="1" dirty="0"/>
          </a:p>
          <a:p>
            <a:pPr>
              <a:spcBef>
                <a:spcPts val="0"/>
              </a:spcBef>
            </a:pPr>
            <a:r>
              <a:rPr lang="nb-NO" sz="2000" dirty="0"/>
              <a:t>Eksempler på hvordan dere kan representere elevenes innspill.</a:t>
            </a:r>
          </a:p>
          <a:p>
            <a:pPr marL="92075" lvl="0" indent="0">
              <a:spcBef>
                <a:spcPts val="600"/>
              </a:spcBef>
              <a:buSzPts val="2200"/>
              <a:buNone/>
            </a:pPr>
            <a:endParaRPr lang="nb-NO" sz="2400" dirty="0"/>
          </a:p>
          <a:p>
            <a:pPr marL="92075" lvl="0" indent="0">
              <a:spcBef>
                <a:spcPts val="600"/>
              </a:spcBef>
              <a:buSzPts val="2200"/>
              <a:buNone/>
            </a:pPr>
            <a:r>
              <a:rPr lang="nb-NO" sz="2400" dirty="0"/>
              <a:t>Velg to momenter gruppen vil dele i plenum.</a:t>
            </a:r>
          </a:p>
          <a:p>
            <a:pPr marL="92075" indent="0">
              <a:spcBef>
                <a:spcPts val="0"/>
              </a:spcBef>
              <a:buSzPts val="2200"/>
              <a:buNone/>
            </a:pPr>
            <a:endParaRPr lang="nb-NO" sz="2400" i="0" u="none" strike="noStrike" cap="none" dirty="0">
              <a:solidFill>
                <a:schemeClr val="dk1"/>
              </a:solidFill>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895739" y="365126"/>
            <a:ext cx="7583243"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268183"/>
              </a:buClr>
              <a:buSzPts val="3600"/>
              <a:buFont typeface="Calibri"/>
              <a:buNone/>
            </a:pPr>
            <a:r>
              <a:rPr lang="nb-NO" dirty="0"/>
              <a:t>Drøft filmen</a:t>
            </a:r>
            <a:endParaRPr sz="3600" b="0" i="0" u="none" strike="noStrike" cap="none" dirty="0">
              <a:solidFill>
                <a:srgbClr val="268183"/>
              </a:solidFill>
              <a:latin typeface="Calibri"/>
              <a:ea typeface="Calibri"/>
              <a:cs typeface="Calibri"/>
              <a:sym typeface="Calibri"/>
            </a:endParaRPr>
          </a:p>
        </p:txBody>
      </p:sp>
      <p:sp>
        <p:nvSpPr>
          <p:cNvPr id="111" name="Shape 111"/>
          <p:cNvSpPr txBox="1">
            <a:spLocks noGrp="1"/>
          </p:cNvSpPr>
          <p:nvPr>
            <p:ph type="body" idx="1"/>
          </p:nvPr>
        </p:nvSpPr>
        <p:spPr>
          <a:xfrm>
            <a:off x="895738" y="1542992"/>
            <a:ext cx="7583244" cy="4242665"/>
          </a:xfrm>
          <a:prstGeom prst="rect">
            <a:avLst/>
          </a:prstGeom>
          <a:noFill/>
          <a:ln>
            <a:noFill/>
          </a:ln>
        </p:spPr>
        <p:txBody>
          <a:bodyPr spcFirstLastPara="1" wrap="square" lIns="91425" tIns="45700" rIns="91425" bIns="45700" anchor="t" anchorCtr="0">
            <a:noAutofit/>
          </a:bodyPr>
          <a:lstStyle/>
          <a:p>
            <a:pPr marL="92075" indent="0">
              <a:spcBef>
                <a:spcPts val="0"/>
              </a:spcBef>
              <a:buSzPts val="2200"/>
              <a:buNone/>
            </a:pPr>
            <a:r>
              <a:rPr lang="nb-NO" sz="2400" b="1" dirty="0"/>
              <a:t>Plenum (10 minutter)</a:t>
            </a:r>
          </a:p>
          <a:p>
            <a:pPr marL="92075" indent="0">
              <a:spcBef>
                <a:spcPts val="0"/>
              </a:spcBef>
              <a:buSzPts val="2200"/>
              <a:buNone/>
            </a:pPr>
            <a:r>
              <a:rPr lang="nb-NO" sz="2400" i="0" u="none" strike="noStrike" cap="none" dirty="0">
                <a:solidFill>
                  <a:schemeClr val="dk1"/>
                </a:solidFill>
                <a:sym typeface="Calibri"/>
              </a:rPr>
              <a:t>Del momentene gruppene har valgt.</a:t>
            </a:r>
          </a:p>
          <a:p>
            <a:pPr marL="92075" indent="0">
              <a:spcBef>
                <a:spcPts val="0"/>
              </a:spcBef>
              <a:buSzPts val="2200"/>
              <a:buNone/>
            </a:pPr>
            <a:endParaRPr lang="nb-NO" sz="2400" dirty="0"/>
          </a:p>
          <a:p>
            <a:pPr marL="92075" indent="0">
              <a:spcBef>
                <a:spcPts val="0"/>
              </a:spcBef>
              <a:buSzPts val="2200"/>
              <a:buNone/>
            </a:pPr>
            <a:endParaRPr lang="nb-NO" sz="2400" i="0" u="none" strike="noStrike" cap="none" dirty="0">
              <a:solidFill>
                <a:schemeClr val="dk1"/>
              </a:solidFill>
              <a:sym typeface="Calibri"/>
            </a:endParaRPr>
          </a:p>
          <a:p>
            <a:pPr marL="92075" indent="0">
              <a:spcBef>
                <a:spcPts val="0"/>
              </a:spcBef>
              <a:buSzPts val="2200"/>
              <a:buNone/>
            </a:pPr>
            <a:endParaRPr lang="nb-NO" sz="2400" dirty="0"/>
          </a:p>
          <a:p>
            <a:pPr marL="92075" indent="0">
              <a:spcBef>
                <a:spcPts val="0"/>
              </a:spcBef>
              <a:buSzPts val="2200"/>
              <a:buNone/>
            </a:pPr>
            <a:endParaRPr lang="nb-NO" sz="2400" i="0" u="none" strike="noStrike" cap="none" dirty="0">
              <a:solidFill>
                <a:schemeClr val="dk1"/>
              </a:solidFill>
              <a:sym typeface="Calibri"/>
            </a:endParaRPr>
          </a:p>
        </p:txBody>
      </p:sp>
    </p:spTree>
    <p:extLst>
      <p:ext uri="{BB962C8B-B14F-4D97-AF65-F5344CB8AC3E}">
        <p14:creationId xmlns:p14="http://schemas.microsoft.com/office/powerpoint/2010/main" val="1102120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548866" y="2390862"/>
            <a:ext cx="8046268" cy="1063872"/>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accent1"/>
              </a:buClr>
              <a:buSzPts val="4400"/>
              <a:buFont typeface="Calibri"/>
              <a:buNone/>
            </a:pPr>
            <a:r>
              <a:rPr lang="nb-NO" sz="3600" b="0" i="0" u="none" strike="noStrike" cap="none" dirty="0">
                <a:solidFill>
                  <a:schemeClr val="accent1"/>
                </a:solidFill>
                <a:sym typeface="Calibri"/>
              </a:rPr>
              <a:t>Planlegge undervisning</a:t>
            </a:r>
            <a:endParaRPr sz="3600" dirty="0"/>
          </a:p>
        </p:txBody>
      </p:sp>
      <p:sp>
        <p:nvSpPr>
          <p:cNvPr id="104" name="Shape 104"/>
          <p:cNvSpPr txBox="1">
            <a:spLocks noGrp="1"/>
          </p:cNvSpPr>
          <p:nvPr>
            <p:ph type="subTitle" idx="1"/>
          </p:nvPr>
        </p:nvSpPr>
        <p:spPr>
          <a:xfrm>
            <a:off x="1143000" y="3991427"/>
            <a:ext cx="6858000" cy="587397"/>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accent3"/>
              </a:buClr>
              <a:buSzPts val="2400"/>
              <a:buFont typeface="Arial"/>
              <a:buNone/>
            </a:pPr>
            <a:r>
              <a:rPr lang="nb-NO" dirty="0"/>
              <a:t>60</a:t>
            </a:r>
            <a:r>
              <a:rPr lang="no-NO" sz="2400" b="0" i="0" u="none" strike="noStrike" cap="none" dirty="0">
                <a:solidFill>
                  <a:schemeClr val="dk1"/>
                </a:solidFill>
                <a:latin typeface="Calibri"/>
                <a:ea typeface="Calibri"/>
                <a:cs typeface="Calibri"/>
                <a:sym typeface="Calibri"/>
              </a:rPr>
              <a:t> minutter</a:t>
            </a:r>
            <a:endParaRPr sz="24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867529128"/>
      </p:ext>
    </p:extLst>
  </p:cSld>
  <p:clrMapOvr>
    <a:masterClrMapping/>
  </p:clrMapOvr>
</p:sld>
</file>

<file path=ppt/theme/theme1.xml><?xml version="1.0" encoding="utf-8"?>
<a:theme xmlns:a="http://schemas.openxmlformats.org/drawingml/2006/main" name="Office-tema">
  <a:themeElements>
    <a:clrScheme name="Realfagsløyper">
      <a:dk1>
        <a:srgbClr val="333333"/>
      </a:dk1>
      <a:lt1>
        <a:srgbClr val="FFFFFF"/>
      </a:lt1>
      <a:dk2>
        <a:srgbClr val="268183"/>
      </a:dk2>
      <a:lt2>
        <a:srgbClr val="E7E6E6"/>
      </a:lt2>
      <a:accent1>
        <a:srgbClr val="037F83"/>
      </a:accent1>
      <a:accent2>
        <a:srgbClr val="18B3B7"/>
      </a:accent2>
      <a:accent3>
        <a:srgbClr val="FDB90C"/>
      </a:accent3>
      <a:accent4>
        <a:srgbClr val="D3EEEE"/>
      </a:accent4>
      <a:accent5>
        <a:srgbClr val="268183"/>
      </a:accent5>
      <a:accent6>
        <a:srgbClr val="E25143"/>
      </a:accent6>
      <a:hlink>
        <a:srgbClr val="037F83"/>
      </a:hlink>
      <a:folHlink>
        <a:srgbClr val="037F8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863</Words>
  <Application>Microsoft Office PowerPoint</Application>
  <PresentationFormat>Skjermfremvisning (4:3)</PresentationFormat>
  <Paragraphs>136</Paragraphs>
  <Slides>24</Slides>
  <Notes>18</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24</vt:i4>
      </vt:variant>
    </vt:vector>
  </HeadingPairs>
  <TitlesOfParts>
    <vt:vector size="27" baseType="lpstr">
      <vt:lpstr>Arial</vt:lpstr>
      <vt:lpstr>Calibri</vt:lpstr>
      <vt:lpstr>Office-tema</vt:lpstr>
      <vt:lpstr>Sammenlikne  og knytte sammen A – Forarbeid</vt:lpstr>
      <vt:lpstr>Se film og reflekter 15 minutter</vt:lpstr>
      <vt:lpstr>Sammenlikne  og knytte sammen B – Samarbeid</vt:lpstr>
      <vt:lpstr>Mål</vt:lpstr>
      <vt:lpstr>Tidsplan for B - Samarbeid</vt:lpstr>
      <vt:lpstr>Oppsummere og drøfte forarbeid</vt:lpstr>
      <vt:lpstr>Drøft filmen</vt:lpstr>
      <vt:lpstr>Drøft filmen</vt:lpstr>
      <vt:lpstr>Planlegge undervisning</vt:lpstr>
      <vt:lpstr>Kvikkbilde 4 · 3 + 2 · 3</vt:lpstr>
      <vt:lpstr>Fortsettelse planlegging</vt:lpstr>
      <vt:lpstr>Øve</vt:lpstr>
      <vt:lpstr>Øve med kolleger</vt:lpstr>
      <vt:lpstr>Time-Out</vt:lpstr>
      <vt:lpstr>Tips til utprøvingen</vt:lpstr>
      <vt:lpstr>Sammenlikne  og knytte sammen C – Utprøving</vt:lpstr>
      <vt:lpstr>Utprøving med elever</vt:lpstr>
      <vt:lpstr>Sammenlikne  og knytte sammen D – Etterarbeid</vt:lpstr>
      <vt:lpstr>Mål</vt:lpstr>
      <vt:lpstr>Tidsplan for D - Etterarbeid</vt:lpstr>
      <vt:lpstr>Erfaringsdeling</vt:lpstr>
      <vt:lpstr>Oppsummering</vt:lpstr>
      <vt:lpstr>Bruk av kvikkbilder</vt:lpstr>
      <vt:lpstr>Neste modul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[Modultittel] B – Samarbeid</dc:title>
  <dc:creator>Svein Hallvard Torkildsen</dc:creator>
  <cp:lastModifiedBy>Bård Vinje</cp:lastModifiedBy>
  <cp:revision>53</cp:revision>
  <dcterms:modified xsi:type="dcterms:W3CDTF">2019-11-10T20:28:04Z</dcterms:modified>
</cp:coreProperties>
</file>