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330" r:id="rId4"/>
    <p:sldId id="376" r:id="rId5"/>
    <p:sldId id="377" r:id="rId6"/>
    <p:sldId id="378" r:id="rId7"/>
    <p:sldId id="379" r:id="rId8"/>
    <p:sldId id="380" r:id="rId9"/>
    <p:sldId id="381" r:id="rId10"/>
    <p:sldId id="383" r:id="rId11"/>
    <p:sldId id="382" r:id="rId12"/>
    <p:sldId id="267" r:id="rId13"/>
    <p:sldId id="384" r:id="rId14"/>
    <p:sldId id="385" r:id="rId15"/>
    <p:sldId id="386" r:id="rId16"/>
    <p:sldId id="387" r:id="rId17"/>
    <p:sldId id="389" r:id="rId18"/>
    <p:sldId id="388" r:id="rId19"/>
    <p:sldId id="390" r:id="rId20"/>
    <p:sldId id="392" r:id="rId21"/>
    <p:sldId id="393" r:id="rId22"/>
    <p:sldId id="394" r:id="rId23"/>
    <p:sldId id="391" r:id="rId24"/>
    <p:sldId id="395" r:id="rId25"/>
    <p:sldId id="396" r:id="rId26"/>
    <p:sldId id="399" r:id="rId27"/>
    <p:sldId id="397" r:id="rId28"/>
    <p:sldId id="401" r:id="rId29"/>
    <p:sldId id="400" r:id="rId30"/>
    <p:sldId id="402" r:id="rId31"/>
    <p:sldId id="403" r:id="rId32"/>
    <p:sldId id="404" r:id="rId33"/>
    <p:sldId id="324" r:id="rId34"/>
    <p:sldId id="398" r:id="rId35"/>
    <p:sldId id="325" r:id="rId36"/>
    <p:sldId id="405" r:id="rId37"/>
    <p:sldId id="406" r:id="rId38"/>
    <p:sldId id="407" r:id="rId39"/>
    <p:sldId id="408" r:id="rId40"/>
    <p:sldId id="409" r:id="rId41"/>
    <p:sldId id="410" r:id="rId42"/>
    <p:sldId id="411" r:id="rId43"/>
    <p:sldId id="412" r:id="rId44"/>
    <p:sldId id="413" r:id="rId45"/>
    <p:sldId id="414" r:id="rId46"/>
    <p:sldId id="415" r:id="rId47"/>
    <p:sldId id="416" r:id="rId48"/>
    <p:sldId id="417" r:id="rId49"/>
    <p:sldId id="418" r:id="rId50"/>
    <p:sldId id="419" r:id="rId51"/>
    <p:sldId id="420" r:id="rId52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8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7F877E-E533-4B2A-AB48-7D039CCB6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8977190-0D23-4E06-94F2-8973DE6B7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72A512-72E1-4EAF-8B0E-4C2FD7EC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05.08.2020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001D8D1-AF64-4BDE-999A-8580EEE44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AA18A50-9797-47C0-BDD0-E226EFF4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533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6B0AC9-2F68-47FF-BDF2-63AB956A4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A7AF8E5-60C2-4D61-B3AB-5BA728137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2BEFDD2-52B4-4A5D-96A5-2502C2D80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05.08.2020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B198DE2-D60C-427A-B313-0701E65F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2DCB0DA-308D-4370-947C-7B60F4A7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150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77D01F8-8F50-4F1C-A0D7-35A1C6190E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34DD33B-CA1D-4C5B-AD7E-AAFFB7A15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E2A3B3E-EE46-4109-B80C-977A99CEC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05.08.2020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12F7F32-1B70-4462-9A4D-9F8423D00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733AC76-CFF7-462E-8881-29C1BB9F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1312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6A74B3-878D-4DF3-806C-57E6F2D3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D60088-6F30-445F-8B40-C398556B9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5102F5C-D169-4CD2-BE46-FDC04FAE5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05.08.2020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0ED0C6-D17C-4685-AE7B-B4676A56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8342737-138B-4E2B-BA52-CC8CCC84B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977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F8702E-2C79-40B4-8B67-D0B39424C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238B01A-E647-4A98-8A95-B71D2ADE3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EE98017-F1D0-48C1-9A19-CC157A63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05.08.2020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4B06101-0D53-47FC-929C-CE496DE80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1D3AFC2-287E-41C7-AB18-0BDA4F94B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838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79D8B6-F016-4BFF-95F1-8D4BCB5D0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3C99F3-95F1-410D-B1B7-7868E9B3B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8E167E8-FAC8-4551-8D12-C8396B8A2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B122BC6-DAE3-4779-B8D7-23833886E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05.08.2020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8B26D26-5CC0-49DF-B680-E2177C32E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751153C-99FB-47EA-9EEB-C0772DA9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464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4171C6-3FA7-4A74-AC8C-CFA32566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8AFDF-8589-4027-949E-1ED37ADAA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4325971-AF74-49B5-AE27-9A469F5F2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4241579-E12E-4F5A-B241-14650B8C6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D0374CF-F052-4006-B0CA-2375888A66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8D8091F-01C5-4E9D-99CD-F9E952724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05.08.2020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908D381-1866-4D60-A1C5-8CBA1B641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287E2C8-D2FF-4374-BA55-7161DD16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894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F17135-2044-4697-840C-AFBC352B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F854235-287C-4DF6-98EC-57D112B2D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05.08.2020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DBC150E-26B4-4D2E-BB57-0AB2E1915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AD9513A-9D32-4A5E-A430-70F5F5820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866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507E2FF-5D6E-4B16-A28B-FBACD13B6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05.08.2020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4A1D309-AC46-4A90-955D-2D081A26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75EC7E2-CE61-4E8F-BA5B-50DDC2A4B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0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2A362B-3CAF-4B09-903B-F345089C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3976B7-5DD1-4A48-8502-51AC1C84C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BADDE46-8E98-444A-9ED7-72A092651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9EFAA33-A018-40CD-97A4-00738F066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05.08.2020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4A14A72-4F77-49EC-9D84-279F0B96B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FAE1CF3-167E-4F01-AD06-4D45EB24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4336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B06FF8-EADB-4A27-98C4-34FCA273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67E531C-C689-4D33-99A1-18B229ABB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AFE847D-8DBC-4E41-9E89-F920B786E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465C0FC-2FCF-4D68-B22B-C09BCA30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05.08.2020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1A9E331-1511-4D3D-AEDF-CD0F056E9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8E196CA-BEEB-42B6-B840-950027BA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98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B82F85C-2309-4258-ADB7-A0F0BD11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EF1AE5C-AEC4-4A02-93E9-9ACA7CCD1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3AC12D1-0D2F-44D6-BAD5-E9A14C4D5C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24A29-1E6E-4A2D-A02B-B4FDED76D118}" type="datetimeFigureOut">
              <a:rPr lang="nb-NO" smtClean="0"/>
              <a:t>05.08.2020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86E5F22-E8C3-4C0D-8B6A-2B901F2F9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5E061C-FCC9-4DDE-BBB5-BC691614F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471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DF574-30B8-40A8-BDF6-B8098B45FC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Helse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BB4BEAD-F575-47A9-9AAE-00DE282CCD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2810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56" y="0"/>
            <a:ext cx="10220435" cy="6861153"/>
          </a:xfrm>
        </p:spPr>
      </p:pic>
    </p:spTree>
    <p:extLst>
      <p:ext uri="{BB962C8B-B14F-4D97-AF65-F5344CB8AC3E}">
        <p14:creationId xmlns:p14="http://schemas.microsoft.com/office/powerpoint/2010/main" val="51699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74" y="-8657"/>
            <a:ext cx="10340195" cy="6866657"/>
          </a:xfrm>
        </p:spPr>
      </p:pic>
    </p:spTree>
    <p:extLst>
      <p:ext uri="{BB962C8B-B14F-4D97-AF65-F5344CB8AC3E}">
        <p14:creationId xmlns:p14="http://schemas.microsoft.com/office/powerpoint/2010/main" val="4176972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95" y="0"/>
            <a:ext cx="10268894" cy="6855373"/>
          </a:xfrm>
        </p:spPr>
      </p:pic>
    </p:spTree>
    <p:extLst>
      <p:ext uri="{BB962C8B-B14F-4D97-AF65-F5344CB8AC3E}">
        <p14:creationId xmlns:p14="http://schemas.microsoft.com/office/powerpoint/2010/main" val="2901613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63" y="-24684"/>
            <a:ext cx="10323095" cy="6881054"/>
          </a:xfrm>
        </p:spPr>
      </p:pic>
    </p:spTree>
    <p:extLst>
      <p:ext uri="{BB962C8B-B14F-4D97-AF65-F5344CB8AC3E}">
        <p14:creationId xmlns:p14="http://schemas.microsoft.com/office/powerpoint/2010/main" val="2312073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74" y="-8963"/>
            <a:ext cx="11085094" cy="6857150"/>
          </a:xfrm>
        </p:spPr>
      </p:pic>
    </p:spTree>
    <p:extLst>
      <p:ext uri="{BB962C8B-B14F-4D97-AF65-F5344CB8AC3E}">
        <p14:creationId xmlns:p14="http://schemas.microsoft.com/office/powerpoint/2010/main" val="376794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47" y="0"/>
            <a:ext cx="10299031" cy="6864474"/>
          </a:xfrm>
        </p:spPr>
      </p:pic>
    </p:spTree>
    <p:extLst>
      <p:ext uri="{BB962C8B-B14F-4D97-AF65-F5344CB8AC3E}">
        <p14:creationId xmlns:p14="http://schemas.microsoft.com/office/powerpoint/2010/main" val="1595961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3" y="76327"/>
            <a:ext cx="10258925" cy="6839283"/>
          </a:xfrm>
        </p:spPr>
      </p:pic>
    </p:spTree>
    <p:extLst>
      <p:ext uri="{BB962C8B-B14F-4D97-AF65-F5344CB8AC3E}">
        <p14:creationId xmlns:p14="http://schemas.microsoft.com/office/powerpoint/2010/main" val="1983254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52" y="-12292"/>
            <a:ext cx="10311313" cy="6870292"/>
          </a:xfrm>
        </p:spPr>
      </p:pic>
    </p:spTree>
    <p:extLst>
      <p:ext uri="{BB962C8B-B14F-4D97-AF65-F5344CB8AC3E}">
        <p14:creationId xmlns:p14="http://schemas.microsoft.com/office/powerpoint/2010/main" val="1586132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813" y="0"/>
            <a:ext cx="10306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37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06" y="0"/>
            <a:ext cx="10282187" cy="6858000"/>
          </a:xfrm>
          <a:prstGeom prst="rect">
            <a:avLst/>
          </a:prstGeom>
        </p:spPr>
      </p:pic>
      <p:pic>
        <p:nvPicPr>
          <p:cNvPr id="3" name="Plassholder for innhold 4" descr="Et bilde som inneholder himmel, ku, utendørs, dyr&#10;&#10;Automatisk generert beskrivelse">
            <a:extLst>
              <a:ext uri="{FF2B5EF4-FFF2-40B4-BE49-F238E27FC236}">
                <a16:creationId xmlns:a16="http://schemas.microsoft.com/office/drawing/2014/main" id="{FBCFD683-8F71-4BE5-B025-6EABC0361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0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98" y="0"/>
            <a:ext cx="10748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35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388" y="0"/>
            <a:ext cx="10081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9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9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92" y="0"/>
            <a:ext cx="10455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8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12216064" cy="610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13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15" y="0"/>
            <a:ext cx="10283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85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32" y="0"/>
            <a:ext cx="11196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0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43" y="0"/>
            <a:ext cx="10323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09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69" y="8343"/>
            <a:ext cx="10452131" cy="684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8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9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25" y="12700"/>
            <a:ext cx="1026795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67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1214"/>
            <a:ext cx="10972800" cy="683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7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5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24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11" y="0"/>
            <a:ext cx="1028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91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1030"/>
            <a:ext cx="12192000" cy="615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79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8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344" y="0"/>
            <a:ext cx="8939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3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8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370" y="0"/>
            <a:ext cx="10379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3" y="79168"/>
            <a:ext cx="11865882" cy="6674558"/>
          </a:xfrm>
        </p:spPr>
      </p:pic>
    </p:spTree>
    <p:extLst>
      <p:ext uri="{BB962C8B-B14F-4D97-AF65-F5344CB8AC3E}">
        <p14:creationId xmlns:p14="http://schemas.microsoft.com/office/powerpoint/2010/main" val="33246702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2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0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17" y="0"/>
            <a:ext cx="11137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04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75" y="0"/>
            <a:ext cx="10281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2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0999"/>
            <a:ext cx="12183978" cy="60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85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5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98" y="0"/>
            <a:ext cx="10317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85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74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2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5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996" y="0"/>
            <a:ext cx="10278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71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45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650" y="-12814"/>
            <a:ext cx="9601201" cy="6858001"/>
          </a:xfrm>
        </p:spPr>
      </p:pic>
    </p:spTree>
    <p:extLst>
      <p:ext uri="{BB962C8B-B14F-4D97-AF65-F5344CB8AC3E}">
        <p14:creationId xmlns:p14="http://schemas.microsoft.com/office/powerpoint/2010/main" val="1708073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27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</Words>
  <Application>Microsoft Office PowerPoint</Application>
  <PresentationFormat>Widescreen</PresentationFormat>
  <Paragraphs>1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Office-tema</vt:lpstr>
      <vt:lpstr>Helse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Helse</dc:title>
  <dc:creator>Berit Reitan</dc:creator>
  <cp:lastModifiedBy>Øystein Sørborg</cp:lastModifiedBy>
  <cp:revision>10</cp:revision>
  <dcterms:created xsi:type="dcterms:W3CDTF">2020-02-13T11:47:36Z</dcterms:created>
  <dcterms:modified xsi:type="dcterms:W3CDTF">2020-08-05T10:12:57Z</dcterms:modified>
</cp:coreProperties>
</file>