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B217-60D8-43C9-AC18-5A273A5B70B6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0570-2A99-4CBC-AB6A-93047AFE45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7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30570-2A99-4CBC-AB6A-93047AFE45E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24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15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0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1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2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2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46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50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48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2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1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C783-6F69-45F6-9056-1458D26F0B3E}" type="datetimeFigureOut">
              <a:rPr lang="nb-NO" smtClean="0"/>
              <a:t>06.08.2020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6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316" y="63059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39"/>
          <p:cNvSpPr/>
          <p:nvPr/>
        </p:nvSpPr>
        <p:spPr>
          <a:xfrm>
            <a:off x="3265585" y="63059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40"/>
          <p:cNvSpPr/>
          <p:nvPr/>
        </p:nvSpPr>
        <p:spPr>
          <a:xfrm>
            <a:off x="6247854" y="630592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ounded Rectangle 42"/>
          <p:cNvSpPr/>
          <p:nvPr/>
        </p:nvSpPr>
        <p:spPr>
          <a:xfrm>
            <a:off x="283316" y="291358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43"/>
          <p:cNvSpPr/>
          <p:nvPr/>
        </p:nvSpPr>
        <p:spPr>
          <a:xfrm>
            <a:off x="3265585" y="291358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ounded Rectangle 44"/>
          <p:cNvSpPr/>
          <p:nvPr/>
        </p:nvSpPr>
        <p:spPr>
          <a:xfrm>
            <a:off x="6247854" y="2913582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5"/>
          <p:cNvSpPr txBox="1"/>
          <p:nvPr/>
        </p:nvSpPr>
        <p:spPr>
          <a:xfrm>
            <a:off x="3530573" y="630950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13" name="TextBox 2"/>
          <p:cNvSpPr txBox="1"/>
          <p:nvPr/>
        </p:nvSpPr>
        <p:spPr>
          <a:xfrm>
            <a:off x="825264" y="125479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4" name="TextBox 28"/>
          <p:cNvSpPr txBox="1"/>
          <p:nvPr/>
        </p:nvSpPr>
        <p:spPr>
          <a:xfrm>
            <a:off x="3920559" y="124622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5" name="TextBox 31"/>
          <p:cNvSpPr txBox="1"/>
          <p:nvPr/>
        </p:nvSpPr>
        <p:spPr>
          <a:xfrm>
            <a:off x="1055924" y="344194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6" name="TextBox 33"/>
          <p:cNvSpPr txBox="1"/>
          <p:nvPr/>
        </p:nvSpPr>
        <p:spPr>
          <a:xfrm>
            <a:off x="3842573" y="3412723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7" name="TextBox 34"/>
          <p:cNvSpPr txBox="1"/>
          <p:nvPr/>
        </p:nvSpPr>
        <p:spPr>
          <a:xfrm>
            <a:off x="6781221" y="3441943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8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9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33" name="Bild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3" y="786467"/>
            <a:ext cx="1274856" cy="1287806"/>
          </a:xfrm>
          <a:prstGeom prst="rect">
            <a:avLst/>
          </a:prstGeom>
        </p:spPr>
      </p:pic>
      <p:sp>
        <p:nvSpPr>
          <p:cNvPr id="34" name="TekstSylinder 33"/>
          <p:cNvSpPr txBox="1"/>
          <p:nvPr/>
        </p:nvSpPr>
        <p:spPr>
          <a:xfrm>
            <a:off x="814193" y="215649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Hjernen</a:t>
            </a:r>
            <a:endParaRPr lang="nb-NO" dirty="0"/>
          </a:p>
        </p:txBody>
      </p:sp>
      <p:sp>
        <p:nvSpPr>
          <p:cNvPr id="36" name="TekstSylinder 35"/>
          <p:cNvSpPr txBox="1"/>
          <p:nvPr/>
        </p:nvSpPr>
        <p:spPr>
          <a:xfrm>
            <a:off x="4031695" y="2156497"/>
            <a:ext cx="196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Tarmene </a:t>
            </a:r>
            <a:endParaRPr lang="nb-NO" dirty="0"/>
          </a:p>
        </p:txBody>
      </p:sp>
      <p:pic>
        <p:nvPicPr>
          <p:cNvPr id="37" name="Bild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733" y="871585"/>
            <a:ext cx="1184306" cy="1248466"/>
          </a:xfrm>
          <a:prstGeom prst="rect">
            <a:avLst/>
          </a:prstGeom>
        </p:spPr>
      </p:pic>
      <p:sp>
        <p:nvSpPr>
          <p:cNvPr id="38" name="TekstSylinder 37"/>
          <p:cNvSpPr txBox="1"/>
          <p:nvPr/>
        </p:nvSpPr>
        <p:spPr>
          <a:xfrm>
            <a:off x="6602377" y="2206798"/>
            <a:ext cx="190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Hjertet og blodet</a:t>
            </a:r>
            <a:endParaRPr lang="nb-NO" dirty="0"/>
          </a:p>
        </p:txBody>
      </p:sp>
      <p:pic>
        <p:nvPicPr>
          <p:cNvPr id="41" name="Bild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767" y="3024515"/>
            <a:ext cx="1254106" cy="1329126"/>
          </a:xfrm>
          <a:prstGeom prst="rect">
            <a:avLst/>
          </a:prstGeom>
        </p:spPr>
      </p:pic>
      <p:sp>
        <p:nvSpPr>
          <p:cNvPr id="42" name="TekstSylinder 41"/>
          <p:cNvSpPr txBox="1"/>
          <p:nvPr/>
        </p:nvSpPr>
        <p:spPr>
          <a:xfrm>
            <a:off x="4031695" y="4486051"/>
            <a:ext cx="159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Lungene</a:t>
            </a:r>
            <a:endParaRPr lang="nb-NO" dirty="0"/>
          </a:p>
        </p:txBody>
      </p:sp>
      <p:pic>
        <p:nvPicPr>
          <p:cNvPr id="47" name="Bild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806" y="3023228"/>
            <a:ext cx="1440160" cy="1380017"/>
          </a:xfrm>
          <a:prstGeom prst="rect">
            <a:avLst/>
          </a:prstGeom>
        </p:spPr>
      </p:pic>
      <p:sp>
        <p:nvSpPr>
          <p:cNvPr id="48" name="TekstSylinder 47"/>
          <p:cNvSpPr txBox="1"/>
          <p:nvPr/>
        </p:nvSpPr>
        <p:spPr>
          <a:xfrm>
            <a:off x="6521259" y="4439480"/>
            <a:ext cx="254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Musklene og skjelettet </a:t>
            </a:r>
            <a:endParaRPr lang="nb-NO" dirty="0"/>
          </a:p>
        </p:txBody>
      </p:sp>
      <p:pic>
        <p:nvPicPr>
          <p:cNvPr id="49" name="Bilde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39" y="3109829"/>
            <a:ext cx="1274856" cy="1238884"/>
          </a:xfrm>
          <a:prstGeom prst="rect">
            <a:avLst/>
          </a:prstGeom>
        </p:spPr>
      </p:pic>
      <p:sp>
        <p:nvSpPr>
          <p:cNvPr id="50" name="TekstSylinder 49"/>
          <p:cNvSpPr txBox="1"/>
          <p:nvPr/>
        </p:nvSpPr>
        <p:spPr>
          <a:xfrm>
            <a:off x="1030744" y="452944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Nyrene </a:t>
            </a:r>
            <a:endParaRPr lang="nb-NO" dirty="0"/>
          </a:p>
        </p:txBody>
      </p:sp>
      <p:pic>
        <p:nvPicPr>
          <p:cNvPr id="43" name="Bild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31" y="790994"/>
            <a:ext cx="1271842" cy="140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0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TextBox 25"/>
          <p:cNvSpPr txBox="1"/>
          <p:nvPr/>
        </p:nvSpPr>
        <p:spPr>
          <a:xfrm>
            <a:off x="654159" y="853623"/>
            <a:ext cx="2286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Springe </a:t>
            </a:r>
            <a:endParaRPr lang="nb-NO" dirty="0"/>
          </a:p>
        </p:txBody>
      </p:sp>
      <p:sp>
        <p:nvSpPr>
          <p:cNvPr id="55" name="TextBox 35"/>
          <p:cNvSpPr txBox="1"/>
          <p:nvPr/>
        </p:nvSpPr>
        <p:spPr>
          <a:xfrm>
            <a:off x="6781221" y="5419603"/>
            <a:ext cx="2185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smtClean="0"/>
              <a:t>Gå </a:t>
            </a:r>
            <a:r>
              <a:rPr lang="nb-NO" sz="3200" dirty="0" smtClean="0"/>
              <a:t>på do</a:t>
            </a:r>
            <a:endParaRPr lang="nb-NO" sz="3200" dirty="0"/>
          </a:p>
        </p:txBody>
      </p:sp>
      <p:sp>
        <p:nvSpPr>
          <p:cNvPr id="56" name="TextBox 32"/>
          <p:cNvSpPr txBox="1"/>
          <p:nvPr/>
        </p:nvSpPr>
        <p:spPr>
          <a:xfrm>
            <a:off x="3842573" y="886322"/>
            <a:ext cx="155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Synge </a:t>
            </a:r>
            <a:endParaRPr lang="nb-NO" sz="3200" dirty="0"/>
          </a:p>
        </p:txBody>
      </p:sp>
      <p:sp>
        <p:nvSpPr>
          <p:cNvPr id="57" name="TextBox 28"/>
          <p:cNvSpPr txBox="1"/>
          <p:nvPr/>
        </p:nvSpPr>
        <p:spPr>
          <a:xfrm>
            <a:off x="6792870" y="918187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Spise </a:t>
            </a:r>
            <a:endParaRPr lang="nb-NO" dirty="0"/>
          </a:p>
        </p:txBody>
      </p:sp>
      <p:sp>
        <p:nvSpPr>
          <p:cNvPr id="58" name="TextBox 27"/>
          <p:cNvSpPr txBox="1"/>
          <p:nvPr/>
        </p:nvSpPr>
        <p:spPr>
          <a:xfrm>
            <a:off x="3842573" y="3065770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Puste</a:t>
            </a:r>
            <a:endParaRPr lang="nb-NO" dirty="0"/>
          </a:p>
        </p:txBody>
      </p:sp>
      <p:sp>
        <p:nvSpPr>
          <p:cNvPr id="59" name="TextBox 26"/>
          <p:cNvSpPr txBox="1"/>
          <p:nvPr/>
        </p:nvSpPr>
        <p:spPr>
          <a:xfrm>
            <a:off x="6869370" y="3060363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Smake</a:t>
            </a:r>
            <a:endParaRPr lang="nb-NO" dirty="0"/>
          </a:p>
        </p:txBody>
      </p:sp>
      <p:sp>
        <p:nvSpPr>
          <p:cNvPr id="61" name="TextBox 4"/>
          <p:cNvSpPr txBox="1"/>
          <p:nvPr/>
        </p:nvSpPr>
        <p:spPr>
          <a:xfrm>
            <a:off x="3920559" y="5419603"/>
            <a:ext cx="152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Sykle</a:t>
            </a:r>
            <a:endParaRPr lang="nb-NO" sz="3200" dirty="0"/>
          </a:p>
        </p:txBody>
      </p:sp>
      <p:sp>
        <p:nvSpPr>
          <p:cNvPr id="62" name="TextBox 50"/>
          <p:cNvSpPr txBox="1"/>
          <p:nvPr/>
        </p:nvSpPr>
        <p:spPr>
          <a:xfrm>
            <a:off x="668935" y="5445358"/>
            <a:ext cx="194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Se</a:t>
            </a:r>
            <a:endParaRPr lang="nb-NO" sz="3200" dirty="0"/>
          </a:p>
        </p:txBody>
      </p:sp>
      <p:sp>
        <p:nvSpPr>
          <p:cNvPr id="43" name="TextBox 25"/>
          <p:cNvSpPr txBox="1"/>
          <p:nvPr/>
        </p:nvSpPr>
        <p:spPr>
          <a:xfrm>
            <a:off x="701178" y="3043986"/>
            <a:ext cx="2286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Tenke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168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37</Words>
  <Application>Microsoft Office PowerPoint</Application>
  <PresentationFormat>Skjermfremvisning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11</cp:revision>
  <dcterms:created xsi:type="dcterms:W3CDTF">2019-11-22T08:36:29Z</dcterms:created>
  <dcterms:modified xsi:type="dcterms:W3CDTF">2020-08-06T13:24:48Z</dcterms:modified>
</cp:coreProperties>
</file>