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26"/>
  </p:notesMasterIdLst>
  <p:handoutMasterIdLst>
    <p:handoutMasterId r:id="rId27"/>
  </p:handoutMasterIdLst>
  <p:sldIdLst>
    <p:sldId id="349" r:id="rId5"/>
    <p:sldId id="350" r:id="rId6"/>
    <p:sldId id="383" r:id="rId7"/>
    <p:sldId id="390" r:id="rId8"/>
    <p:sldId id="414" r:id="rId9"/>
    <p:sldId id="412" r:id="rId10"/>
    <p:sldId id="391" r:id="rId11"/>
    <p:sldId id="413" r:id="rId12"/>
    <p:sldId id="393" r:id="rId13"/>
    <p:sldId id="415" r:id="rId14"/>
    <p:sldId id="416" r:id="rId15"/>
    <p:sldId id="392" r:id="rId16"/>
    <p:sldId id="403" r:id="rId17"/>
    <p:sldId id="398" r:id="rId18"/>
    <p:sldId id="401" r:id="rId19"/>
    <p:sldId id="408" r:id="rId20"/>
    <p:sldId id="377" r:id="rId21"/>
    <p:sldId id="410" r:id="rId22"/>
    <p:sldId id="378" r:id="rId23"/>
    <p:sldId id="411" r:id="rId24"/>
    <p:sldId id="382" r:id="rId25"/>
  </p:sldIdLst>
  <p:sldSz cx="9144000" cy="6858000" type="screen4x3"/>
  <p:notesSz cx="7099300" cy="10234613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268183"/>
    <a:srgbClr val="F5F5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E598381-427A-4420-9451-1661C3930B25}" v="16" dt="2025-01-23T13:19:53.49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- aks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iddels stil 2 - aks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E3FDE45-AF77-4B5C-9715-49D594BDF05E}" styleName="Lys stil 1 - aks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2160"/>
        <p:guide pos="2880"/>
      </p:guideLst>
    </p:cSldViewPr>
  </p:slide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Relationship Id="rId8" Type="http://schemas.openxmlformats.org/officeDocument/2006/relationships/slide" Target="slides/slide4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ig Atle Myhre" userId="S::stigatle@ntnu.no::48ad2222-d4f9-4a64-933f-06a5b4392dca" providerId="AD" clId="Web-{E1ED4B60-FD71-4BAA-A48D-EB01B95D5807}"/>
    <pc:docChg chg="addSld delSld modSld">
      <pc:chgData name="Stig Atle Myhre" userId="S::stigatle@ntnu.no::48ad2222-d4f9-4a64-933f-06a5b4392dca" providerId="AD" clId="Web-{E1ED4B60-FD71-4BAA-A48D-EB01B95D5807}" dt="2025-01-09T13:40:07.763" v="611" actId="20577"/>
      <pc:docMkLst>
        <pc:docMk/>
      </pc:docMkLst>
      <pc:sldChg chg="modSp">
        <pc:chgData name="Stig Atle Myhre" userId="S::stigatle@ntnu.no::48ad2222-d4f9-4a64-933f-06a5b4392dca" providerId="AD" clId="Web-{E1ED4B60-FD71-4BAA-A48D-EB01B95D5807}" dt="2025-01-09T12:29:21.841" v="19" actId="20577"/>
        <pc:sldMkLst>
          <pc:docMk/>
          <pc:sldMk cId="2751438134" sldId="350"/>
        </pc:sldMkLst>
        <pc:spChg chg="mod">
          <ac:chgData name="Stig Atle Myhre" userId="S::stigatle@ntnu.no::48ad2222-d4f9-4a64-933f-06a5b4392dca" providerId="AD" clId="Web-{E1ED4B60-FD71-4BAA-A48D-EB01B95D5807}" dt="2025-01-09T12:29:21.841" v="19" actId="20577"/>
          <ac:spMkLst>
            <pc:docMk/>
            <pc:sldMk cId="2751438134" sldId="350"/>
            <ac:spMk id="3" creationId="{00000000-0000-0000-0000-000000000000}"/>
          </ac:spMkLst>
        </pc:spChg>
      </pc:sldChg>
      <pc:sldChg chg="modSp">
        <pc:chgData name="Stig Atle Myhre" userId="S::stigatle@ntnu.no::48ad2222-d4f9-4a64-933f-06a5b4392dca" providerId="AD" clId="Web-{E1ED4B60-FD71-4BAA-A48D-EB01B95D5807}" dt="2025-01-09T13:39:12.887" v="590" actId="20577"/>
        <pc:sldMkLst>
          <pc:docMk/>
          <pc:sldMk cId="2968438706" sldId="377"/>
        </pc:sldMkLst>
        <pc:spChg chg="mod">
          <ac:chgData name="Stig Atle Myhre" userId="S::stigatle@ntnu.no::48ad2222-d4f9-4a64-933f-06a5b4392dca" providerId="AD" clId="Web-{E1ED4B60-FD71-4BAA-A48D-EB01B95D5807}" dt="2025-01-09T13:32:14.459" v="416" actId="20577"/>
          <ac:spMkLst>
            <pc:docMk/>
            <pc:sldMk cId="2968438706" sldId="377"/>
            <ac:spMk id="2" creationId="{00000000-0000-0000-0000-000000000000}"/>
          </ac:spMkLst>
        </pc:spChg>
        <pc:spChg chg="mod">
          <ac:chgData name="Stig Atle Myhre" userId="S::stigatle@ntnu.no::48ad2222-d4f9-4a64-933f-06a5b4392dca" providerId="AD" clId="Web-{E1ED4B60-FD71-4BAA-A48D-EB01B95D5807}" dt="2025-01-09T13:39:12.887" v="590" actId="20577"/>
          <ac:spMkLst>
            <pc:docMk/>
            <pc:sldMk cId="2968438706" sldId="377"/>
            <ac:spMk id="3" creationId="{00000000-0000-0000-0000-000000000000}"/>
          </ac:spMkLst>
        </pc:spChg>
      </pc:sldChg>
      <pc:sldChg chg="modSp">
        <pc:chgData name="Stig Atle Myhre" userId="S::stigatle@ntnu.no::48ad2222-d4f9-4a64-933f-06a5b4392dca" providerId="AD" clId="Web-{E1ED4B60-FD71-4BAA-A48D-EB01B95D5807}" dt="2025-01-09T13:40:07.763" v="611" actId="20577"/>
        <pc:sldMkLst>
          <pc:docMk/>
          <pc:sldMk cId="869414344" sldId="378"/>
        </pc:sldMkLst>
        <pc:spChg chg="mod">
          <ac:chgData name="Stig Atle Myhre" userId="S::stigatle@ntnu.no::48ad2222-d4f9-4a64-933f-06a5b4392dca" providerId="AD" clId="Web-{E1ED4B60-FD71-4BAA-A48D-EB01B95D5807}" dt="2025-01-09T13:40:07.763" v="611" actId="20577"/>
          <ac:spMkLst>
            <pc:docMk/>
            <pc:sldMk cId="869414344" sldId="378"/>
            <ac:spMk id="2" creationId="{00000000-0000-0000-0000-000000000000}"/>
          </ac:spMkLst>
        </pc:spChg>
      </pc:sldChg>
      <pc:sldChg chg="modSp">
        <pc:chgData name="Stig Atle Myhre" userId="S::stigatle@ntnu.no::48ad2222-d4f9-4a64-933f-06a5b4392dca" providerId="AD" clId="Web-{E1ED4B60-FD71-4BAA-A48D-EB01B95D5807}" dt="2025-01-09T12:41:28.086" v="77"/>
        <pc:sldMkLst>
          <pc:docMk/>
          <pc:sldMk cId="462564504" sldId="383"/>
        </pc:sldMkLst>
        <pc:graphicFrameChg chg="mod modGraphic">
          <ac:chgData name="Stig Atle Myhre" userId="S::stigatle@ntnu.no::48ad2222-d4f9-4a64-933f-06a5b4392dca" providerId="AD" clId="Web-{E1ED4B60-FD71-4BAA-A48D-EB01B95D5807}" dt="2025-01-09T12:41:28.086" v="77"/>
          <ac:graphicFrameMkLst>
            <pc:docMk/>
            <pc:sldMk cId="462564504" sldId="383"/>
            <ac:graphicFrameMk id="5" creationId="{00000000-0000-0000-0000-000000000000}"/>
          </ac:graphicFrameMkLst>
        </pc:graphicFrameChg>
      </pc:sldChg>
      <pc:sldChg chg="modSp">
        <pc:chgData name="Stig Atle Myhre" userId="S::stigatle@ntnu.no::48ad2222-d4f9-4a64-933f-06a5b4392dca" providerId="AD" clId="Web-{E1ED4B60-FD71-4BAA-A48D-EB01B95D5807}" dt="2025-01-09T12:41:16.180" v="47" actId="20577"/>
        <pc:sldMkLst>
          <pc:docMk/>
          <pc:sldMk cId="3033031500" sldId="390"/>
        </pc:sldMkLst>
        <pc:spChg chg="mod">
          <ac:chgData name="Stig Atle Myhre" userId="S::stigatle@ntnu.no::48ad2222-d4f9-4a64-933f-06a5b4392dca" providerId="AD" clId="Web-{E1ED4B60-FD71-4BAA-A48D-EB01B95D5807}" dt="2025-01-09T12:41:16.180" v="47" actId="20577"/>
          <ac:spMkLst>
            <pc:docMk/>
            <pc:sldMk cId="3033031500" sldId="390"/>
            <ac:spMk id="160" creationId="{00000000-0000-0000-0000-000000000000}"/>
          </ac:spMkLst>
        </pc:spChg>
      </pc:sldChg>
      <pc:sldChg chg="modSp">
        <pc:chgData name="Stig Atle Myhre" userId="S::stigatle@ntnu.no::48ad2222-d4f9-4a64-933f-06a5b4392dca" providerId="AD" clId="Web-{E1ED4B60-FD71-4BAA-A48D-EB01B95D5807}" dt="2025-01-09T13:10:56.206" v="124" actId="20577"/>
        <pc:sldMkLst>
          <pc:docMk/>
          <pc:sldMk cId="622624423" sldId="391"/>
        </pc:sldMkLst>
        <pc:spChg chg="mod">
          <ac:chgData name="Stig Atle Myhre" userId="S::stigatle@ntnu.no::48ad2222-d4f9-4a64-933f-06a5b4392dca" providerId="AD" clId="Web-{E1ED4B60-FD71-4BAA-A48D-EB01B95D5807}" dt="2025-01-09T13:10:56.206" v="124" actId="20577"/>
          <ac:spMkLst>
            <pc:docMk/>
            <pc:sldMk cId="622624423" sldId="391"/>
            <ac:spMk id="3" creationId="{00000000-0000-0000-0000-000000000000}"/>
          </ac:spMkLst>
        </pc:spChg>
      </pc:sldChg>
      <pc:sldChg chg="modSp">
        <pc:chgData name="Stig Atle Myhre" userId="S::stigatle@ntnu.no::48ad2222-d4f9-4a64-933f-06a5b4392dca" providerId="AD" clId="Web-{E1ED4B60-FD71-4BAA-A48D-EB01B95D5807}" dt="2025-01-09T12:56:17.599" v="121" actId="20577"/>
        <pc:sldMkLst>
          <pc:docMk/>
          <pc:sldMk cId="225993215" sldId="393"/>
        </pc:sldMkLst>
        <pc:spChg chg="mod">
          <ac:chgData name="Stig Atle Myhre" userId="S::stigatle@ntnu.no::48ad2222-d4f9-4a64-933f-06a5b4392dca" providerId="AD" clId="Web-{E1ED4B60-FD71-4BAA-A48D-EB01B95D5807}" dt="2025-01-09T12:56:17.599" v="121" actId="20577"/>
          <ac:spMkLst>
            <pc:docMk/>
            <pc:sldMk cId="225993215" sldId="393"/>
            <ac:spMk id="3" creationId="{00000000-0000-0000-0000-000000000000}"/>
          </ac:spMkLst>
        </pc:spChg>
      </pc:sldChg>
      <pc:sldChg chg="modSp">
        <pc:chgData name="Stig Atle Myhre" userId="S::stigatle@ntnu.no::48ad2222-d4f9-4a64-933f-06a5b4392dca" providerId="AD" clId="Web-{E1ED4B60-FD71-4BAA-A48D-EB01B95D5807}" dt="2025-01-09T13:28:24.831" v="394" actId="20577"/>
        <pc:sldMkLst>
          <pc:docMk/>
          <pc:sldMk cId="3838822903" sldId="403"/>
        </pc:sldMkLst>
        <pc:spChg chg="mod">
          <ac:chgData name="Stig Atle Myhre" userId="S::stigatle@ntnu.no::48ad2222-d4f9-4a64-933f-06a5b4392dca" providerId="AD" clId="Web-{E1ED4B60-FD71-4BAA-A48D-EB01B95D5807}" dt="2025-01-09T13:28:24.831" v="394" actId="20577"/>
          <ac:spMkLst>
            <pc:docMk/>
            <pc:sldMk cId="3838822903" sldId="403"/>
            <ac:spMk id="3" creationId="{9517FE92-7DA5-4C05-9775-EA00D88DBC40}"/>
          </ac:spMkLst>
        </pc:spChg>
      </pc:sldChg>
      <pc:sldChg chg="del">
        <pc:chgData name="Stig Atle Myhre" userId="S::stigatle@ntnu.no::48ad2222-d4f9-4a64-933f-06a5b4392dca" providerId="AD" clId="Web-{E1ED4B60-FD71-4BAA-A48D-EB01B95D5807}" dt="2025-01-09T13:30:08.989" v="395"/>
        <pc:sldMkLst>
          <pc:docMk/>
          <pc:sldMk cId="2669728770" sldId="407"/>
        </pc:sldMkLst>
      </pc:sldChg>
      <pc:sldChg chg="modSp">
        <pc:chgData name="Stig Atle Myhre" userId="S::stigatle@ntnu.no::48ad2222-d4f9-4a64-933f-06a5b4392dca" providerId="AD" clId="Web-{E1ED4B60-FD71-4BAA-A48D-EB01B95D5807}" dt="2025-01-09T13:39:12.934" v="591" actId="20577"/>
        <pc:sldMkLst>
          <pc:docMk/>
          <pc:sldMk cId="2806933865" sldId="410"/>
        </pc:sldMkLst>
        <pc:spChg chg="mod">
          <ac:chgData name="Stig Atle Myhre" userId="S::stigatle@ntnu.no::48ad2222-d4f9-4a64-933f-06a5b4392dca" providerId="AD" clId="Web-{E1ED4B60-FD71-4BAA-A48D-EB01B95D5807}" dt="2025-01-09T13:39:12.934" v="591" actId="20577"/>
          <ac:spMkLst>
            <pc:docMk/>
            <pc:sldMk cId="2806933865" sldId="410"/>
            <ac:spMk id="2" creationId="{0FE324D1-7A2F-440C-ACBC-567DB83B9E15}"/>
          </ac:spMkLst>
        </pc:spChg>
      </pc:sldChg>
      <pc:sldChg chg="modSp">
        <pc:chgData name="Stig Atle Myhre" userId="S::stigatle@ntnu.no::48ad2222-d4f9-4a64-933f-06a5b4392dca" providerId="AD" clId="Web-{E1ED4B60-FD71-4BAA-A48D-EB01B95D5807}" dt="2025-01-09T13:16:55.680" v="170" actId="20577"/>
        <pc:sldMkLst>
          <pc:docMk/>
          <pc:sldMk cId="3084797631" sldId="412"/>
        </pc:sldMkLst>
        <pc:spChg chg="mod">
          <ac:chgData name="Stig Atle Myhre" userId="S::stigatle@ntnu.no::48ad2222-d4f9-4a64-933f-06a5b4392dca" providerId="AD" clId="Web-{E1ED4B60-FD71-4BAA-A48D-EB01B95D5807}" dt="2025-01-09T13:16:55.680" v="170" actId="20577"/>
          <ac:spMkLst>
            <pc:docMk/>
            <pc:sldMk cId="3084797631" sldId="412"/>
            <ac:spMk id="5" creationId="{A883D46C-4712-4EFB-BB3D-1EF2FC8AE20C}"/>
          </ac:spMkLst>
        </pc:spChg>
      </pc:sldChg>
      <pc:sldChg chg="modSp">
        <pc:chgData name="Stig Atle Myhre" userId="S::stigatle@ntnu.no::48ad2222-d4f9-4a64-933f-06a5b4392dca" providerId="AD" clId="Web-{E1ED4B60-FD71-4BAA-A48D-EB01B95D5807}" dt="2025-01-09T13:16:58.821" v="171" actId="20577"/>
        <pc:sldMkLst>
          <pc:docMk/>
          <pc:sldMk cId="2002849149" sldId="413"/>
        </pc:sldMkLst>
        <pc:spChg chg="mod">
          <ac:chgData name="Stig Atle Myhre" userId="S::stigatle@ntnu.no::48ad2222-d4f9-4a64-933f-06a5b4392dca" providerId="AD" clId="Web-{E1ED4B60-FD71-4BAA-A48D-EB01B95D5807}" dt="2025-01-09T13:16:58.821" v="171" actId="20577"/>
          <ac:spMkLst>
            <pc:docMk/>
            <pc:sldMk cId="2002849149" sldId="413"/>
            <ac:spMk id="5" creationId="{A883D46C-4712-4EFB-BB3D-1EF2FC8AE20C}"/>
          </ac:spMkLst>
        </pc:spChg>
      </pc:sldChg>
      <pc:sldChg chg="modSp">
        <pc:chgData name="Stig Atle Myhre" userId="S::stigatle@ntnu.no::48ad2222-d4f9-4a64-933f-06a5b4392dca" providerId="AD" clId="Web-{E1ED4B60-FD71-4BAA-A48D-EB01B95D5807}" dt="2025-01-09T13:15:18.772" v="169" actId="20577"/>
        <pc:sldMkLst>
          <pc:docMk/>
          <pc:sldMk cId="3176272214" sldId="414"/>
        </pc:sldMkLst>
        <pc:spChg chg="mod">
          <ac:chgData name="Stig Atle Myhre" userId="S::stigatle@ntnu.no::48ad2222-d4f9-4a64-933f-06a5b4392dca" providerId="AD" clId="Web-{E1ED4B60-FD71-4BAA-A48D-EB01B95D5807}" dt="2025-01-09T12:42:16.946" v="88" actId="20577"/>
          <ac:spMkLst>
            <pc:docMk/>
            <pc:sldMk cId="3176272214" sldId="414"/>
            <ac:spMk id="2" creationId="{00000000-0000-0000-0000-000000000000}"/>
          </ac:spMkLst>
        </pc:spChg>
        <pc:spChg chg="mod">
          <ac:chgData name="Stig Atle Myhre" userId="S::stigatle@ntnu.no::48ad2222-d4f9-4a64-933f-06a5b4392dca" providerId="AD" clId="Web-{E1ED4B60-FD71-4BAA-A48D-EB01B95D5807}" dt="2025-01-09T13:15:18.772" v="169" actId="20577"/>
          <ac:spMkLst>
            <pc:docMk/>
            <pc:sldMk cId="3176272214" sldId="414"/>
            <ac:spMk id="3" creationId="{00000000-0000-0000-0000-000000000000}"/>
          </ac:spMkLst>
        </pc:spChg>
      </pc:sldChg>
      <pc:sldChg chg="modSp add replId">
        <pc:chgData name="Stig Atle Myhre" userId="S::stigatle@ntnu.no::48ad2222-d4f9-4a64-933f-06a5b4392dca" providerId="AD" clId="Web-{E1ED4B60-FD71-4BAA-A48D-EB01B95D5807}" dt="2025-01-09T13:17:11.758" v="175" actId="20577"/>
        <pc:sldMkLst>
          <pc:docMk/>
          <pc:sldMk cId="874442342" sldId="415"/>
        </pc:sldMkLst>
        <pc:spChg chg="mod">
          <ac:chgData name="Stig Atle Myhre" userId="S::stigatle@ntnu.no::48ad2222-d4f9-4a64-933f-06a5b4392dca" providerId="AD" clId="Web-{E1ED4B60-FD71-4BAA-A48D-EB01B95D5807}" dt="2025-01-09T13:17:11.758" v="175" actId="20577"/>
          <ac:spMkLst>
            <pc:docMk/>
            <pc:sldMk cId="874442342" sldId="415"/>
            <ac:spMk id="5" creationId="{A883D46C-4712-4EFB-BB3D-1EF2FC8AE20C}"/>
          </ac:spMkLst>
        </pc:spChg>
        <pc:spChg chg="mod">
          <ac:chgData name="Stig Atle Myhre" userId="S::stigatle@ntnu.no::48ad2222-d4f9-4a64-933f-06a5b4392dca" providerId="AD" clId="Web-{E1ED4B60-FD71-4BAA-A48D-EB01B95D5807}" dt="2025-01-09T13:17:09.399" v="173" actId="20577"/>
          <ac:spMkLst>
            <pc:docMk/>
            <pc:sldMk cId="874442342" sldId="415"/>
            <ac:spMk id="160" creationId="{00000000-0000-0000-0000-000000000000}"/>
          </ac:spMkLst>
        </pc:spChg>
      </pc:sldChg>
      <pc:sldChg chg="modSp add replId">
        <pc:chgData name="Stig Atle Myhre" userId="S::stigatle@ntnu.no::48ad2222-d4f9-4a64-933f-06a5b4392dca" providerId="AD" clId="Web-{E1ED4B60-FD71-4BAA-A48D-EB01B95D5807}" dt="2025-01-09T13:18:51.682" v="247" actId="20577"/>
        <pc:sldMkLst>
          <pc:docMk/>
          <pc:sldMk cId="804325734" sldId="416"/>
        </pc:sldMkLst>
        <pc:spChg chg="mod">
          <ac:chgData name="Stig Atle Myhre" userId="S::stigatle@ntnu.no::48ad2222-d4f9-4a64-933f-06a5b4392dca" providerId="AD" clId="Web-{E1ED4B60-FD71-4BAA-A48D-EB01B95D5807}" dt="2025-01-09T13:17:20.446" v="177" actId="20577"/>
          <ac:spMkLst>
            <pc:docMk/>
            <pc:sldMk cId="804325734" sldId="416"/>
            <ac:spMk id="2" creationId="{00000000-0000-0000-0000-000000000000}"/>
          </ac:spMkLst>
        </pc:spChg>
        <pc:spChg chg="mod">
          <ac:chgData name="Stig Atle Myhre" userId="S::stigatle@ntnu.no::48ad2222-d4f9-4a64-933f-06a5b4392dca" providerId="AD" clId="Web-{E1ED4B60-FD71-4BAA-A48D-EB01B95D5807}" dt="2025-01-09T13:18:51.682" v="247" actId="20577"/>
          <ac:spMkLst>
            <pc:docMk/>
            <pc:sldMk cId="804325734" sldId="416"/>
            <ac:spMk id="3" creationId="{00000000-0000-0000-0000-000000000000}"/>
          </ac:spMkLst>
        </pc:spChg>
      </pc:sldChg>
    </pc:docChg>
  </pc:docChgLst>
  <pc:docChgLst>
    <pc:chgData name="Stig Atle Myhre" userId="S::stigatle@ntnu.no::48ad2222-d4f9-4a64-933f-06a5b4392dca" providerId="AD" clId="Web-{9F1C1561-37FA-4780-8204-867B1E34B78E}"/>
    <pc:docChg chg="modSld">
      <pc:chgData name="Stig Atle Myhre" userId="S::stigatle@ntnu.no::48ad2222-d4f9-4a64-933f-06a5b4392dca" providerId="AD" clId="Web-{9F1C1561-37FA-4780-8204-867B1E34B78E}" dt="2024-12-10T12:37:16.206" v="80" actId="20577"/>
      <pc:docMkLst>
        <pc:docMk/>
      </pc:docMkLst>
      <pc:sldChg chg="modSp">
        <pc:chgData name="Stig Atle Myhre" userId="S::stigatle@ntnu.no::48ad2222-d4f9-4a64-933f-06a5b4392dca" providerId="AD" clId="Web-{9F1C1561-37FA-4780-8204-867B1E34B78E}" dt="2024-12-10T12:36:48.503" v="78" actId="20577"/>
        <pc:sldMkLst>
          <pc:docMk/>
          <pc:sldMk cId="2751438134" sldId="350"/>
        </pc:sldMkLst>
        <pc:spChg chg="mod">
          <ac:chgData name="Stig Atle Myhre" userId="S::stigatle@ntnu.no::48ad2222-d4f9-4a64-933f-06a5b4392dca" providerId="AD" clId="Web-{9F1C1561-37FA-4780-8204-867B1E34B78E}" dt="2024-12-10T12:36:48.503" v="78" actId="20577"/>
          <ac:spMkLst>
            <pc:docMk/>
            <pc:sldMk cId="2751438134" sldId="350"/>
            <ac:spMk id="3" creationId="{00000000-0000-0000-0000-000000000000}"/>
          </ac:spMkLst>
        </pc:spChg>
      </pc:sldChg>
      <pc:sldChg chg="modSp">
        <pc:chgData name="Stig Atle Myhre" userId="S::stigatle@ntnu.no::48ad2222-d4f9-4a64-933f-06a5b4392dca" providerId="AD" clId="Web-{9F1C1561-37FA-4780-8204-867B1E34B78E}" dt="2024-12-10T12:37:16.206" v="80" actId="20577"/>
        <pc:sldMkLst>
          <pc:docMk/>
          <pc:sldMk cId="2669728770" sldId="407"/>
        </pc:sldMkLst>
        <pc:spChg chg="mod">
          <ac:chgData name="Stig Atle Myhre" userId="S::stigatle@ntnu.no::48ad2222-d4f9-4a64-933f-06a5b4392dca" providerId="AD" clId="Web-{9F1C1561-37FA-4780-8204-867B1E34B78E}" dt="2024-12-10T12:37:16.206" v="80" actId="20577"/>
          <ac:spMkLst>
            <pc:docMk/>
            <pc:sldMk cId="2669728770" sldId="407"/>
            <ac:spMk id="3" creationId="{00000000-0000-0000-0000-000000000000}"/>
          </ac:spMkLst>
        </pc:spChg>
      </pc:sldChg>
    </pc:docChg>
  </pc:docChgLst>
  <pc:docChgLst>
    <pc:chgData name="Stig Atle Myhre" userId="S::stigatle@ntnu.no::48ad2222-d4f9-4a64-933f-06a5b4392dca" providerId="AD" clId="Web-{6FCBA347-A126-405E-8CD6-1647A28E9676}"/>
    <pc:docChg chg="delSld">
      <pc:chgData name="Stig Atle Myhre" userId="S::stigatle@ntnu.no::48ad2222-d4f9-4a64-933f-06a5b4392dca" providerId="AD" clId="Web-{6FCBA347-A126-405E-8CD6-1647A28E9676}" dt="2025-01-10T09:40:41.904" v="0"/>
      <pc:docMkLst>
        <pc:docMk/>
      </pc:docMkLst>
      <pc:sldChg chg="del">
        <pc:chgData name="Stig Atle Myhre" userId="S::stigatle@ntnu.no::48ad2222-d4f9-4a64-933f-06a5b4392dca" providerId="AD" clId="Web-{6FCBA347-A126-405E-8CD6-1647A28E9676}" dt="2025-01-10T09:40:41.904" v="0"/>
        <pc:sldMkLst>
          <pc:docMk/>
          <pc:sldMk cId="274292432" sldId="380"/>
        </pc:sldMkLst>
      </pc:sldChg>
    </pc:docChg>
  </pc:docChgLst>
  <pc:docChgLst>
    <pc:chgData name="Stig Atle Myhre" userId="S::stigatle@ntnu.no::48ad2222-d4f9-4a64-933f-06a5b4392dca" providerId="AD" clId="Web-{9E598381-427A-4420-9451-1661C3930B25}"/>
    <pc:docChg chg="modSld">
      <pc:chgData name="Stig Atle Myhre" userId="S::stigatle@ntnu.no::48ad2222-d4f9-4a64-933f-06a5b4392dca" providerId="AD" clId="Web-{9E598381-427A-4420-9451-1661C3930B25}" dt="2025-01-23T13:19:48.617" v="2" actId="20577"/>
      <pc:docMkLst>
        <pc:docMk/>
      </pc:docMkLst>
      <pc:sldChg chg="modSp">
        <pc:chgData name="Stig Atle Myhre" userId="S::stigatle@ntnu.no::48ad2222-d4f9-4a64-933f-06a5b4392dca" providerId="AD" clId="Web-{9E598381-427A-4420-9451-1661C3930B25}" dt="2025-01-23T13:19:48.617" v="2" actId="20577"/>
        <pc:sldMkLst>
          <pc:docMk/>
          <pc:sldMk cId="2968438706" sldId="377"/>
        </pc:sldMkLst>
        <pc:spChg chg="mod">
          <ac:chgData name="Stig Atle Myhre" userId="S::stigatle@ntnu.no::48ad2222-d4f9-4a64-933f-06a5b4392dca" providerId="AD" clId="Web-{9E598381-427A-4420-9451-1661C3930B25}" dt="2025-01-23T13:19:48.617" v="2" actId="20577"/>
          <ac:spMkLst>
            <pc:docMk/>
            <pc:sldMk cId="2968438706" sldId="377"/>
            <ac:spMk id="2" creationId="{00000000-0000-0000-0000-000000000000}"/>
          </ac:spMkLst>
        </pc:spChg>
      </pc:sldChg>
      <pc:sldChg chg="modSp">
        <pc:chgData name="Stig Atle Myhre" userId="S::stigatle@ntnu.no::48ad2222-d4f9-4a64-933f-06a5b4392dca" providerId="AD" clId="Web-{9E598381-427A-4420-9451-1661C3930B25}" dt="2025-01-23T13:19:44.758" v="1"/>
        <pc:sldMkLst>
          <pc:docMk/>
          <pc:sldMk cId="254139181" sldId="401"/>
        </pc:sldMkLst>
        <pc:graphicFrameChg chg="mod modGraphic">
          <ac:chgData name="Stig Atle Myhre" userId="S::stigatle@ntnu.no::48ad2222-d4f9-4a64-933f-06a5b4392dca" providerId="AD" clId="Web-{9E598381-427A-4420-9451-1661C3930B25}" dt="2025-01-23T13:19:44.758" v="1"/>
          <ac:graphicFrameMkLst>
            <pc:docMk/>
            <pc:sldMk cId="254139181" sldId="401"/>
            <ac:graphicFrameMk id="5" creationId="{00000000-0000-0000-0000-000000000000}"/>
          </ac:graphicFrameMkLst>
        </pc:graphicFrameChg>
      </pc:sldChg>
    </pc:docChg>
  </pc:docChgLst>
  <pc:docChgLst>
    <pc:chgData name="Stig Atle Myhre" userId="S::stigatle@ntnu.no::48ad2222-d4f9-4a64-933f-06a5b4392dca" providerId="AD" clId="Web-{3FEB17DB-7383-4F5F-A38F-C53A9B7FFC95}"/>
    <pc:docChg chg="modSld">
      <pc:chgData name="Stig Atle Myhre" userId="S::stigatle@ntnu.no::48ad2222-d4f9-4a64-933f-06a5b4392dca" providerId="AD" clId="Web-{3FEB17DB-7383-4F5F-A38F-C53A9B7FFC95}" dt="2025-01-09T14:03:12.448" v="27" actId="20577"/>
      <pc:docMkLst>
        <pc:docMk/>
      </pc:docMkLst>
      <pc:sldChg chg="modSp">
        <pc:chgData name="Stig Atle Myhre" userId="S::stigatle@ntnu.no::48ad2222-d4f9-4a64-933f-06a5b4392dca" providerId="AD" clId="Web-{3FEB17DB-7383-4F5F-A38F-C53A9B7FFC95}" dt="2025-01-09T14:03:12.448" v="27" actId="20577"/>
        <pc:sldMkLst>
          <pc:docMk/>
          <pc:sldMk cId="2178650880" sldId="382"/>
        </pc:sldMkLst>
        <pc:spChg chg="mod">
          <ac:chgData name="Stig Atle Myhre" userId="S::stigatle@ntnu.no::48ad2222-d4f9-4a64-933f-06a5b4392dca" providerId="AD" clId="Web-{3FEB17DB-7383-4F5F-A38F-C53A9B7FFC95}" dt="2025-01-09T14:03:12.448" v="27" actId="20577"/>
          <ac:spMkLst>
            <pc:docMk/>
            <pc:sldMk cId="2178650880" sldId="382"/>
            <ac:spMk id="3" creationId="{00000000-0000-0000-0000-000000000000}"/>
          </ac:spMkLst>
        </pc:spChg>
      </pc:sldChg>
    </pc:docChg>
  </pc:docChgLst>
  <pc:docChgLst>
    <pc:chgData name="Stig Atle Myhre" userId="S::stigatle@ntnu.no::48ad2222-d4f9-4a64-933f-06a5b4392dca" providerId="AD" clId="Web-{14619984-034B-4B13-AB69-130EACECCA32}"/>
    <pc:docChg chg="modSld">
      <pc:chgData name="Stig Atle Myhre" userId="S::stigatle@ntnu.no::48ad2222-d4f9-4a64-933f-06a5b4392dca" providerId="AD" clId="Web-{14619984-034B-4B13-AB69-130EACECCA32}" dt="2024-12-11T08:13:49.762" v="245" actId="20577"/>
      <pc:docMkLst>
        <pc:docMk/>
      </pc:docMkLst>
      <pc:sldChg chg="modSp">
        <pc:chgData name="Stig Atle Myhre" userId="S::stigatle@ntnu.no::48ad2222-d4f9-4a64-933f-06a5b4392dca" providerId="AD" clId="Web-{14619984-034B-4B13-AB69-130EACECCA32}" dt="2024-12-11T08:13:08.245" v="228" actId="20577"/>
        <pc:sldMkLst>
          <pc:docMk/>
          <pc:sldMk cId="869414344" sldId="378"/>
        </pc:sldMkLst>
        <pc:spChg chg="mod">
          <ac:chgData name="Stig Atle Myhre" userId="S::stigatle@ntnu.no::48ad2222-d4f9-4a64-933f-06a5b4392dca" providerId="AD" clId="Web-{14619984-034B-4B13-AB69-130EACECCA32}" dt="2024-12-11T08:13:08.245" v="228" actId="20577"/>
          <ac:spMkLst>
            <pc:docMk/>
            <pc:sldMk cId="869414344" sldId="378"/>
            <ac:spMk id="3" creationId="{00000000-0000-0000-0000-000000000000}"/>
          </ac:spMkLst>
        </pc:spChg>
      </pc:sldChg>
      <pc:sldChg chg="modSp">
        <pc:chgData name="Stig Atle Myhre" userId="S::stigatle@ntnu.no::48ad2222-d4f9-4a64-933f-06a5b4392dca" providerId="AD" clId="Web-{14619984-034B-4B13-AB69-130EACECCA32}" dt="2024-12-11T08:13:49.762" v="245" actId="20577"/>
        <pc:sldMkLst>
          <pc:docMk/>
          <pc:sldMk cId="2178650880" sldId="382"/>
        </pc:sldMkLst>
        <pc:spChg chg="mod">
          <ac:chgData name="Stig Atle Myhre" userId="S::stigatle@ntnu.no::48ad2222-d4f9-4a64-933f-06a5b4392dca" providerId="AD" clId="Web-{14619984-034B-4B13-AB69-130EACECCA32}" dt="2024-12-11T08:13:49.762" v="245" actId="20577"/>
          <ac:spMkLst>
            <pc:docMk/>
            <pc:sldMk cId="2178650880" sldId="382"/>
            <ac:spMk id="3" creationId="{00000000-0000-0000-0000-000000000000}"/>
          </ac:spMkLst>
        </pc:spChg>
      </pc:sldChg>
      <pc:sldChg chg="modSp">
        <pc:chgData name="Stig Atle Myhre" userId="S::stigatle@ntnu.no::48ad2222-d4f9-4a64-933f-06a5b4392dca" providerId="AD" clId="Web-{14619984-034B-4B13-AB69-130EACECCA32}" dt="2024-12-11T08:08:31.880" v="82" actId="20577"/>
        <pc:sldMkLst>
          <pc:docMk/>
          <pc:sldMk cId="225993215" sldId="393"/>
        </pc:sldMkLst>
        <pc:spChg chg="mod">
          <ac:chgData name="Stig Atle Myhre" userId="S::stigatle@ntnu.no::48ad2222-d4f9-4a64-933f-06a5b4392dca" providerId="AD" clId="Web-{14619984-034B-4B13-AB69-130EACECCA32}" dt="2024-12-11T08:08:31.880" v="82" actId="20577"/>
          <ac:spMkLst>
            <pc:docMk/>
            <pc:sldMk cId="225993215" sldId="393"/>
            <ac:spMk id="3" creationId="{00000000-0000-0000-0000-000000000000}"/>
          </ac:spMkLst>
        </pc:spChg>
      </pc:sldChg>
      <pc:sldChg chg="modSp">
        <pc:chgData name="Stig Atle Myhre" userId="S::stigatle@ntnu.no::48ad2222-d4f9-4a64-933f-06a5b4392dca" providerId="AD" clId="Web-{14619984-034B-4B13-AB69-130EACECCA32}" dt="2024-12-11T08:12:42.917" v="225" actId="20577"/>
        <pc:sldMkLst>
          <pc:docMk/>
          <pc:sldMk cId="3838822903" sldId="403"/>
        </pc:sldMkLst>
        <pc:spChg chg="mod">
          <ac:chgData name="Stig Atle Myhre" userId="S::stigatle@ntnu.no::48ad2222-d4f9-4a64-933f-06a5b4392dca" providerId="AD" clId="Web-{14619984-034B-4B13-AB69-130EACECCA32}" dt="2024-12-11T08:12:42.917" v="225" actId="20577"/>
          <ac:spMkLst>
            <pc:docMk/>
            <pc:sldMk cId="3838822903" sldId="403"/>
            <ac:spMk id="3" creationId="{9517FE92-7DA5-4C05-9775-EA00D88DBC40}"/>
          </ac:spMkLst>
        </pc:spChg>
      </pc:sldChg>
    </pc:docChg>
  </pc:docChgLst>
  <pc:docChgLst>
    <pc:chgData name="Monica Rehaug" userId="9be52072-c211-47f9-b6b7-e851e75930d5" providerId="ADAL" clId="{1839596F-A646-45C3-B0F1-3FA6284F1FB2}"/>
    <pc:docChg chg="modSld">
      <pc:chgData name="Monica Rehaug" userId="9be52072-c211-47f9-b6b7-e851e75930d5" providerId="ADAL" clId="{1839596F-A646-45C3-B0F1-3FA6284F1FB2}" dt="2025-01-08T09:58:51.700" v="363" actId="13926"/>
      <pc:docMkLst>
        <pc:docMk/>
      </pc:docMkLst>
      <pc:sldChg chg="modSp mod">
        <pc:chgData name="Monica Rehaug" userId="9be52072-c211-47f9-b6b7-e851e75930d5" providerId="ADAL" clId="{1839596F-A646-45C3-B0F1-3FA6284F1FB2}" dt="2025-01-08T08:17:27.860" v="22" actId="20577"/>
        <pc:sldMkLst>
          <pc:docMk/>
          <pc:sldMk cId="462564504" sldId="383"/>
        </pc:sldMkLst>
        <pc:graphicFrameChg chg="modGraphic">
          <ac:chgData name="Monica Rehaug" userId="9be52072-c211-47f9-b6b7-e851e75930d5" providerId="ADAL" clId="{1839596F-A646-45C3-B0F1-3FA6284F1FB2}" dt="2025-01-08T08:17:27.860" v="22" actId="20577"/>
          <ac:graphicFrameMkLst>
            <pc:docMk/>
            <pc:sldMk cId="462564504" sldId="383"/>
            <ac:graphicFrameMk id="5" creationId="{00000000-0000-0000-0000-000000000000}"/>
          </ac:graphicFrameMkLst>
        </pc:graphicFrameChg>
      </pc:sldChg>
      <pc:sldChg chg="modSp mod">
        <pc:chgData name="Monica Rehaug" userId="9be52072-c211-47f9-b6b7-e851e75930d5" providerId="ADAL" clId="{1839596F-A646-45C3-B0F1-3FA6284F1FB2}" dt="2025-01-08T08:18:29.870" v="24" actId="20577"/>
        <pc:sldMkLst>
          <pc:docMk/>
          <pc:sldMk cId="3033031500" sldId="390"/>
        </pc:sldMkLst>
        <pc:spChg chg="mod">
          <ac:chgData name="Monica Rehaug" userId="9be52072-c211-47f9-b6b7-e851e75930d5" providerId="ADAL" clId="{1839596F-A646-45C3-B0F1-3FA6284F1FB2}" dt="2025-01-08T08:18:29.870" v="24" actId="20577"/>
          <ac:spMkLst>
            <pc:docMk/>
            <pc:sldMk cId="3033031500" sldId="390"/>
            <ac:spMk id="160" creationId="{00000000-0000-0000-0000-000000000000}"/>
          </ac:spMkLst>
        </pc:spChg>
      </pc:sldChg>
      <pc:sldChg chg="modSp mod">
        <pc:chgData name="Monica Rehaug" userId="9be52072-c211-47f9-b6b7-e851e75930d5" providerId="ADAL" clId="{1839596F-A646-45C3-B0F1-3FA6284F1FB2}" dt="2025-01-08T08:25:44.535" v="202" actId="20577"/>
        <pc:sldMkLst>
          <pc:docMk/>
          <pc:sldMk cId="622624423" sldId="391"/>
        </pc:sldMkLst>
        <pc:spChg chg="mod">
          <ac:chgData name="Monica Rehaug" userId="9be52072-c211-47f9-b6b7-e851e75930d5" providerId="ADAL" clId="{1839596F-A646-45C3-B0F1-3FA6284F1FB2}" dt="2025-01-08T08:25:44.535" v="202" actId="20577"/>
          <ac:spMkLst>
            <pc:docMk/>
            <pc:sldMk cId="622624423" sldId="391"/>
            <ac:spMk id="3" creationId="{00000000-0000-0000-0000-000000000000}"/>
          </ac:spMkLst>
        </pc:spChg>
      </pc:sldChg>
      <pc:sldChg chg="modSp mod">
        <pc:chgData name="Monica Rehaug" userId="9be52072-c211-47f9-b6b7-e851e75930d5" providerId="ADAL" clId="{1839596F-A646-45C3-B0F1-3FA6284F1FB2}" dt="2025-01-08T08:23:14.100" v="25" actId="400"/>
        <pc:sldMkLst>
          <pc:docMk/>
          <pc:sldMk cId="225993215" sldId="393"/>
        </pc:sldMkLst>
        <pc:spChg chg="mod">
          <ac:chgData name="Monica Rehaug" userId="9be52072-c211-47f9-b6b7-e851e75930d5" providerId="ADAL" clId="{1839596F-A646-45C3-B0F1-3FA6284F1FB2}" dt="2025-01-08T08:23:14.100" v="25" actId="400"/>
          <ac:spMkLst>
            <pc:docMk/>
            <pc:sldMk cId="225993215" sldId="393"/>
            <ac:spMk id="3" creationId="{00000000-0000-0000-0000-000000000000}"/>
          </ac:spMkLst>
        </pc:spChg>
      </pc:sldChg>
      <pc:sldChg chg="modSp mod">
        <pc:chgData name="Monica Rehaug" userId="9be52072-c211-47f9-b6b7-e851e75930d5" providerId="ADAL" clId="{1839596F-A646-45C3-B0F1-3FA6284F1FB2}" dt="2025-01-08T09:52:59.812" v="205" actId="20577"/>
        <pc:sldMkLst>
          <pc:docMk/>
          <pc:sldMk cId="254139181" sldId="401"/>
        </pc:sldMkLst>
        <pc:graphicFrameChg chg="modGraphic">
          <ac:chgData name="Monica Rehaug" userId="9be52072-c211-47f9-b6b7-e851e75930d5" providerId="ADAL" clId="{1839596F-A646-45C3-B0F1-3FA6284F1FB2}" dt="2025-01-08T09:52:59.812" v="205" actId="20577"/>
          <ac:graphicFrameMkLst>
            <pc:docMk/>
            <pc:sldMk cId="254139181" sldId="401"/>
            <ac:graphicFrameMk id="5" creationId="{00000000-0000-0000-0000-000000000000}"/>
          </ac:graphicFrameMkLst>
        </pc:graphicFrameChg>
      </pc:sldChg>
      <pc:sldChg chg="modNotesTx">
        <pc:chgData name="Monica Rehaug" userId="9be52072-c211-47f9-b6b7-e851e75930d5" providerId="ADAL" clId="{1839596F-A646-45C3-B0F1-3FA6284F1FB2}" dt="2025-01-08T09:58:51.700" v="363" actId="13926"/>
        <pc:sldMkLst>
          <pc:docMk/>
          <pc:sldMk cId="3843128620" sldId="408"/>
        </pc:sldMkLst>
      </pc:sldChg>
    </pc:docChg>
  </pc:docChgLst>
  <pc:docChgLst>
    <pc:chgData name="Stig Atle Myhre" userId="S::stigatle@ntnu.no::48ad2222-d4f9-4a64-933f-06a5b4392dca" providerId="AD" clId="Web-{FC7B5570-326B-495B-A141-6606F5F01763}"/>
    <pc:docChg chg="modSld">
      <pc:chgData name="Stig Atle Myhre" userId="S::stigatle@ntnu.no::48ad2222-d4f9-4a64-933f-06a5b4392dca" providerId="AD" clId="Web-{FC7B5570-326B-495B-A141-6606F5F01763}" dt="2024-12-10T12:14:11.960" v="40" actId="20577"/>
      <pc:docMkLst>
        <pc:docMk/>
      </pc:docMkLst>
      <pc:sldChg chg="modSp">
        <pc:chgData name="Stig Atle Myhre" userId="S::stigatle@ntnu.no::48ad2222-d4f9-4a64-933f-06a5b4392dca" providerId="AD" clId="Web-{FC7B5570-326B-495B-A141-6606F5F01763}" dt="2024-12-10T12:10:25.302" v="3"/>
        <pc:sldMkLst>
          <pc:docMk/>
          <pc:sldMk cId="462564504" sldId="383"/>
        </pc:sldMkLst>
        <pc:graphicFrameChg chg="mod modGraphic">
          <ac:chgData name="Stig Atle Myhre" userId="S::stigatle@ntnu.no::48ad2222-d4f9-4a64-933f-06a5b4392dca" providerId="AD" clId="Web-{FC7B5570-326B-495B-A141-6606F5F01763}" dt="2024-12-10T12:10:25.302" v="3"/>
          <ac:graphicFrameMkLst>
            <pc:docMk/>
            <pc:sldMk cId="462564504" sldId="383"/>
            <ac:graphicFrameMk id="5" creationId="{00000000-0000-0000-0000-000000000000}"/>
          </ac:graphicFrameMkLst>
        </pc:graphicFrameChg>
      </pc:sldChg>
      <pc:sldChg chg="modSp">
        <pc:chgData name="Stig Atle Myhre" userId="S::stigatle@ntnu.no::48ad2222-d4f9-4a64-933f-06a5b4392dca" providerId="AD" clId="Web-{FC7B5570-326B-495B-A141-6606F5F01763}" dt="2024-12-10T12:10:30.068" v="6" actId="20577"/>
        <pc:sldMkLst>
          <pc:docMk/>
          <pc:sldMk cId="3033031500" sldId="390"/>
        </pc:sldMkLst>
        <pc:spChg chg="mod">
          <ac:chgData name="Stig Atle Myhre" userId="S::stigatle@ntnu.no::48ad2222-d4f9-4a64-933f-06a5b4392dca" providerId="AD" clId="Web-{FC7B5570-326B-495B-A141-6606F5F01763}" dt="2024-12-10T12:10:30.068" v="6" actId="20577"/>
          <ac:spMkLst>
            <pc:docMk/>
            <pc:sldMk cId="3033031500" sldId="390"/>
            <ac:spMk id="160" creationId="{00000000-0000-0000-0000-000000000000}"/>
          </ac:spMkLst>
        </pc:spChg>
      </pc:sldChg>
      <pc:sldChg chg="modSp">
        <pc:chgData name="Stig Atle Myhre" userId="S::stigatle@ntnu.no::48ad2222-d4f9-4a64-933f-06a5b4392dca" providerId="AD" clId="Web-{FC7B5570-326B-495B-A141-6606F5F01763}" dt="2024-12-10T12:14:11.960" v="40" actId="20577"/>
        <pc:sldMkLst>
          <pc:docMk/>
          <pc:sldMk cId="225993215" sldId="393"/>
        </pc:sldMkLst>
        <pc:spChg chg="mod">
          <ac:chgData name="Stig Atle Myhre" userId="S::stigatle@ntnu.no::48ad2222-d4f9-4a64-933f-06a5b4392dca" providerId="AD" clId="Web-{FC7B5570-326B-495B-A141-6606F5F01763}" dt="2024-12-10T12:14:11.960" v="40" actId="20577"/>
          <ac:spMkLst>
            <pc:docMk/>
            <pc:sldMk cId="225993215" sldId="393"/>
            <ac:spMk id="3" creationId="{00000000-0000-0000-0000-000000000000}"/>
          </ac:spMkLst>
        </pc:spChg>
      </pc:sldChg>
      <pc:sldChg chg="modSp">
        <pc:chgData name="Stig Atle Myhre" userId="S::stigatle@ntnu.no::48ad2222-d4f9-4a64-933f-06a5b4392dca" providerId="AD" clId="Web-{FC7B5570-326B-495B-A141-6606F5F01763}" dt="2024-12-10T12:13:06.116" v="38" actId="20577"/>
        <pc:sldMkLst>
          <pc:docMk/>
          <pc:sldMk cId="3176272214" sldId="414"/>
        </pc:sldMkLst>
        <pc:spChg chg="mod">
          <ac:chgData name="Stig Atle Myhre" userId="S::stigatle@ntnu.no::48ad2222-d4f9-4a64-933f-06a5b4392dca" providerId="AD" clId="Web-{FC7B5570-326B-495B-A141-6606F5F01763}" dt="2024-12-10T12:13:06.116" v="38" actId="20577"/>
          <ac:spMkLst>
            <pc:docMk/>
            <pc:sldMk cId="3176272214" sldId="414"/>
            <ac:spMk id="3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76363" cy="511731"/>
          </a:xfrm>
          <a:prstGeom prst="rect">
            <a:avLst/>
          </a:prstGeom>
        </p:spPr>
        <p:txBody>
          <a:bodyPr vert="horz" lIns="94906" tIns="47453" rIns="94906" bIns="47453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1295" y="0"/>
            <a:ext cx="3076363" cy="511731"/>
          </a:xfrm>
          <a:prstGeom prst="rect">
            <a:avLst/>
          </a:prstGeom>
        </p:spPr>
        <p:txBody>
          <a:bodyPr vert="horz" lIns="94906" tIns="47453" rIns="94906" bIns="47453" rtlCol="0"/>
          <a:lstStyle>
            <a:lvl1pPr algn="r">
              <a:defRPr sz="1200"/>
            </a:lvl1pPr>
          </a:lstStyle>
          <a:p>
            <a:fld id="{CFC80595-CB9A-4B2B-9F62-515657FF243E}" type="datetimeFigureOut">
              <a:rPr lang="nb-NO" smtClean="0"/>
              <a:t>23.01.2025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721106"/>
            <a:ext cx="3076363" cy="511731"/>
          </a:xfrm>
          <a:prstGeom prst="rect">
            <a:avLst/>
          </a:prstGeom>
        </p:spPr>
        <p:txBody>
          <a:bodyPr vert="horz" lIns="94906" tIns="47453" rIns="94906" bIns="47453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1295" y="9721106"/>
            <a:ext cx="3076363" cy="511731"/>
          </a:xfrm>
          <a:prstGeom prst="rect">
            <a:avLst/>
          </a:prstGeom>
        </p:spPr>
        <p:txBody>
          <a:bodyPr vert="horz" lIns="94906" tIns="47453" rIns="94906" bIns="47453" rtlCol="0" anchor="b"/>
          <a:lstStyle>
            <a:lvl1pPr algn="r">
              <a:defRPr sz="1200"/>
            </a:lvl1pPr>
          </a:lstStyle>
          <a:p>
            <a:fld id="{347094F0-FA6A-48DA-95DC-9F0078FF98F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186525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76363" cy="513508"/>
          </a:xfrm>
          <a:prstGeom prst="rect">
            <a:avLst/>
          </a:prstGeom>
        </p:spPr>
        <p:txBody>
          <a:bodyPr vert="horz" lIns="94906" tIns="47453" rIns="94906" bIns="47453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4021295" y="0"/>
            <a:ext cx="3076363" cy="513508"/>
          </a:xfrm>
          <a:prstGeom prst="rect">
            <a:avLst/>
          </a:prstGeom>
        </p:spPr>
        <p:txBody>
          <a:bodyPr vert="horz" lIns="94906" tIns="47453" rIns="94906" bIns="47453" rtlCol="0"/>
          <a:lstStyle>
            <a:lvl1pPr algn="r">
              <a:defRPr sz="1200"/>
            </a:lvl1pPr>
          </a:lstStyle>
          <a:p>
            <a:fld id="{634AC687-64E8-6F43-AA98-B5EBDB685D9F}" type="datetimeFigureOut">
              <a:rPr lang="nb-NO" smtClean="0"/>
              <a:t>23.01.2025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1246188" y="1279525"/>
            <a:ext cx="4606925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906" tIns="47453" rIns="94906" bIns="47453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709930" y="4925407"/>
            <a:ext cx="5679440" cy="4029879"/>
          </a:xfrm>
          <a:prstGeom prst="rect">
            <a:avLst/>
          </a:prstGeom>
        </p:spPr>
        <p:txBody>
          <a:bodyPr vert="horz" lIns="94906" tIns="47453" rIns="94906" bIns="47453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1" y="9721107"/>
            <a:ext cx="3076363" cy="513507"/>
          </a:xfrm>
          <a:prstGeom prst="rect">
            <a:avLst/>
          </a:prstGeom>
        </p:spPr>
        <p:txBody>
          <a:bodyPr vert="horz" lIns="94906" tIns="47453" rIns="94906" bIns="47453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4021295" y="9721107"/>
            <a:ext cx="3076363" cy="513507"/>
          </a:xfrm>
          <a:prstGeom prst="rect">
            <a:avLst/>
          </a:prstGeom>
        </p:spPr>
        <p:txBody>
          <a:bodyPr vert="horz" lIns="94906" tIns="47453" rIns="94906" bIns="47453" rtlCol="0" anchor="b"/>
          <a:lstStyle>
            <a:lvl1pPr algn="r">
              <a:defRPr sz="1200"/>
            </a:lvl1pPr>
          </a:lstStyle>
          <a:p>
            <a:fld id="{498C61E4-D67C-2040-A9B3-42B060A8C95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46480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46188" y="1279525"/>
            <a:ext cx="4606925" cy="3454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sz="1200" kern="120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0B446-CE51-48E7-90CF-AF70D2D60226}" type="slidenum">
              <a:rPr lang="nb-NO" smtClean="0"/>
              <a:t>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628597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Shape 157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endParaRPr lang="nb-NO" sz="1200" kern="120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158" name="Shape 158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0756166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>
          <a:xfrm>
            <a:off x="1246188" y="1279525"/>
            <a:ext cx="4606925" cy="3454400"/>
          </a:xfrm>
        </p:spPr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0B446-CE51-48E7-90CF-AF70D2D60226}" type="slidenum">
              <a:rPr lang="nb-NO" smtClean="0"/>
              <a:t>11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1542772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Shape 157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endParaRPr lang="nb-NO" b="1"/>
          </a:p>
        </p:txBody>
      </p:sp>
      <p:sp>
        <p:nvSpPr>
          <p:cNvPr id="158" name="Shape 158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6020616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46188" y="1279525"/>
            <a:ext cx="4606925" cy="3454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sz="1200" kern="120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0B446-CE51-48E7-90CF-AF70D2D60226}" type="slidenum">
              <a:rPr lang="nb-NO" smtClean="0"/>
              <a:t>14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7728178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>
          <a:xfrm>
            <a:off x="1246188" y="1279525"/>
            <a:ext cx="4606925" cy="3454400"/>
          </a:xfrm>
        </p:spPr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0B446-CE51-48E7-90CF-AF70D2D60226}" type="slidenum">
              <a:rPr lang="nb-NO" smtClean="0"/>
              <a:t>15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0024677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>
                <a:solidFill>
                  <a:srgbClr val="FF0000"/>
                </a:solidFill>
                <a:highlight>
                  <a:srgbClr val="FFFF00"/>
                </a:highlight>
              </a:rPr>
              <a:t>Må vi ha med disse blå bildene for hver del under Etterarbeid. Holder det ikke med 3 slides: Del erfaringer, Oppsummering i plenum og Veien videre?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8C61E4-D67C-2040-A9B3-42B060A8C95A}" type="slidenum">
              <a:rPr lang="nb-NO" smtClean="0"/>
              <a:t>16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6413196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>
          <a:xfrm>
            <a:off x="1246188" y="1279525"/>
            <a:ext cx="4606925" cy="3454400"/>
          </a:xfrm>
        </p:spPr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0B446-CE51-48E7-90CF-AF70D2D60226}" type="slidenum">
              <a:rPr lang="nb-NO" smtClean="0"/>
              <a:t>17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67565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>
          <a:xfrm>
            <a:off x="1246188" y="1279525"/>
            <a:ext cx="4606925" cy="3454400"/>
          </a:xfrm>
        </p:spPr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0B446-CE51-48E7-90CF-AF70D2D60226}" type="slidenum">
              <a:rPr lang="nb-NO" smtClean="0"/>
              <a:t>2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952481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>
          <a:xfrm>
            <a:off x="1246188" y="1279525"/>
            <a:ext cx="4606925" cy="3454400"/>
          </a:xfrm>
        </p:spPr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0B446-CE51-48E7-90CF-AF70D2D60226}" type="slidenum">
              <a:rPr lang="nb-NO" smtClean="0"/>
              <a:t>3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754956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Shape 157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endParaRPr lang="nb-NO" sz="1200" kern="120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158" name="Shape 158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3643507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>
          <a:xfrm>
            <a:off x="1246188" y="1279525"/>
            <a:ext cx="4606925" cy="3454400"/>
          </a:xfrm>
        </p:spPr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0B446-CE51-48E7-90CF-AF70D2D60226}" type="slidenum">
              <a:rPr lang="nb-NO" smtClean="0"/>
              <a:t>5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601651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Shape 157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endParaRPr lang="nb-NO" sz="1200" kern="120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158" name="Shape 158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8304618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>
          <a:xfrm>
            <a:off x="1246188" y="1279525"/>
            <a:ext cx="4606925" cy="3454400"/>
          </a:xfrm>
        </p:spPr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0B446-CE51-48E7-90CF-AF70D2D60226}" type="slidenum">
              <a:rPr lang="nb-NO" smtClean="0"/>
              <a:t>7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8879491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Shape 157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endParaRPr lang="nb-NO" sz="1200" kern="120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158" name="Shape 158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39713048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>
          <a:xfrm>
            <a:off x="1246188" y="1279525"/>
            <a:ext cx="4606925" cy="3454400"/>
          </a:xfrm>
        </p:spPr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0B446-CE51-48E7-90CF-AF70D2D60226}" type="slidenum">
              <a:rPr lang="nb-NO" smtClean="0"/>
              <a:t>9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46711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microsoft.com/office/2007/relationships/hdphoto" Target="../media/hdphoto2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4.png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microsoft.com/office/2007/relationships/hdphoto" Target="../media/hdphoto2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4.png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side">
    <p:bg>
      <p:bgPr>
        <a:solidFill>
          <a:srgbClr val="F5F5F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 hasCustomPrompt="1"/>
          </p:nvPr>
        </p:nvSpPr>
        <p:spPr>
          <a:xfrm>
            <a:off x="671180" y="2409914"/>
            <a:ext cx="7801641" cy="1674976"/>
          </a:xfrm>
        </p:spPr>
        <p:txBody>
          <a:bodyPr anchor="t">
            <a:normAutofit/>
          </a:bodyPr>
          <a:lstStyle>
            <a:lvl1pPr algn="ctr">
              <a:defRPr sz="5400" b="0" i="0">
                <a:solidFill>
                  <a:schemeClr val="tx2"/>
                </a:solidFill>
                <a:latin typeface="+mn-lt"/>
                <a:ea typeface="Campton Book" charset="0"/>
                <a:cs typeface="Campton Book" charset="0"/>
              </a:defRPr>
            </a:lvl1pPr>
          </a:lstStyle>
          <a:p>
            <a:r>
              <a:rPr lang="nb-NO"/>
              <a:t>Modultittel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1960749" y="1912281"/>
            <a:ext cx="5280434" cy="442989"/>
          </a:xfrm>
        </p:spPr>
        <p:txBody>
          <a:bodyPr/>
          <a:lstStyle>
            <a:lvl1pPr marL="0" indent="0" algn="ctr">
              <a:buNone/>
              <a:defRPr sz="2400">
                <a:solidFill>
                  <a:srgbClr val="268183"/>
                </a:solidFill>
                <a:latin typeface="+mn-lt"/>
                <a:ea typeface="Campton Book" charset="0"/>
                <a:cs typeface="Campton Book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Modul </a:t>
            </a:r>
            <a:r>
              <a:rPr lang="nb-NO" err="1"/>
              <a:t>X</a:t>
            </a:r>
            <a:endParaRPr lang="nb-NO"/>
          </a:p>
        </p:txBody>
      </p:sp>
      <p:pic>
        <p:nvPicPr>
          <p:cNvPr id="9" name="Bild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4552950" y="3529411"/>
            <a:ext cx="38100" cy="1447800"/>
          </a:xfrm>
          <a:prstGeom prst="rect">
            <a:avLst/>
          </a:prstGeom>
        </p:spPr>
      </p:pic>
      <p:grpSp>
        <p:nvGrpSpPr>
          <p:cNvPr id="4" name="Gruppe 3"/>
          <p:cNvGrpSpPr/>
          <p:nvPr userDrawn="1"/>
        </p:nvGrpSpPr>
        <p:grpSpPr>
          <a:xfrm>
            <a:off x="620590" y="5614909"/>
            <a:ext cx="7902815" cy="647295"/>
            <a:chOff x="1697880" y="5614909"/>
            <a:chExt cx="5885486" cy="647295"/>
          </a:xfrm>
        </p:grpSpPr>
        <p:pic>
          <p:nvPicPr>
            <p:cNvPr id="8" name="Bilde 7"/>
            <p:cNvPicPr>
              <a:picLocks noChangeAspect="1"/>
            </p:cNvPicPr>
            <p:nvPr userDrawn="1"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784620" y="5614909"/>
              <a:ext cx="1589682" cy="647295"/>
            </a:xfrm>
            <a:prstGeom prst="rect">
              <a:avLst/>
            </a:prstGeom>
          </p:spPr>
        </p:pic>
        <p:pic>
          <p:nvPicPr>
            <p:cNvPr id="10" name="Bilde 9"/>
            <p:cNvPicPr>
              <a:picLocks noChangeAspect="1"/>
            </p:cNvPicPr>
            <p:nvPr userDrawn="1"/>
          </p:nvPicPr>
          <p:blipFill>
            <a:blip r:embed="rId4" cstate="screen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colorTemperature colorTemp="6200"/>
                      </a14:imgEffect>
                      <a14:imgEffect>
                        <a14:saturation sat="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697880" y="5739615"/>
              <a:ext cx="1282244" cy="442989"/>
            </a:xfrm>
            <a:prstGeom prst="rect">
              <a:avLst/>
            </a:prstGeom>
          </p:spPr>
        </p:pic>
        <p:pic>
          <p:nvPicPr>
            <p:cNvPr id="11" name="Bilde 10"/>
            <p:cNvPicPr>
              <a:picLocks noChangeAspect="1"/>
            </p:cNvPicPr>
            <p:nvPr userDrawn="1"/>
          </p:nvPicPr>
          <p:blipFill>
            <a:blip r:embed="rId6" cstate="screen">
              <a:extLst>
                <a:ext uri="{BEBA8EAE-BF5A-486C-A8C5-ECC9F3942E4B}">
                  <a14:imgProps xmlns:a14="http://schemas.microsoft.com/office/drawing/2010/main">
                    <a14:imgLayer r:embed="rId7">
                      <a14:imgEffect>
                        <a14:colorTemperature colorTemp="6200"/>
                      </a14:imgEffect>
                      <a14:imgEffect>
                        <a14:saturation sat="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6178795" y="5806202"/>
              <a:ext cx="1404571" cy="30981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211424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dia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96400" y="365126"/>
            <a:ext cx="7582582" cy="1325563"/>
          </a:xfrm>
        </p:spPr>
        <p:txBody>
          <a:bodyPr/>
          <a:lstStyle>
            <a:lvl1pPr>
              <a:defRPr sz="3600">
                <a:solidFill>
                  <a:srgbClr val="268183"/>
                </a:solidFill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pic>
        <p:nvPicPr>
          <p:cNvPr id="9" name="Bild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1100" y="0"/>
            <a:ext cx="38100" cy="1447800"/>
          </a:xfrm>
          <a:prstGeom prst="rect">
            <a:avLst/>
          </a:prstGeom>
        </p:spPr>
      </p:pic>
      <p:sp>
        <p:nvSpPr>
          <p:cNvPr id="8" name="Plassholder for diagram 7"/>
          <p:cNvSpPr>
            <a:spLocks noGrp="1"/>
          </p:cNvSpPr>
          <p:nvPr>
            <p:ph type="chart" sz="quarter" idx="13"/>
          </p:nvPr>
        </p:nvSpPr>
        <p:spPr>
          <a:xfrm>
            <a:off x="5020469" y="2000250"/>
            <a:ext cx="3458513" cy="3867149"/>
          </a:xfrm>
        </p:spPr>
        <p:txBody>
          <a:bodyPr/>
          <a:lstStyle/>
          <a:p>
            <a:r>
              <a:rPr lang="nb-NO"/>
              <a:t>Klikk ikonet for å legge til et diagram</a:t>
            </a:r>
          </a:p>
        </p:txBody>
      </p:sp>
      <p:sp>
        <p:nvSpPr>
          <p:cNvPr id="11" name="Plassholder for innhold 10"/>
          <p:cNvSpPr>
            <a:spLocks noGrp="1"/>
          </p:cNvSpPr>
          <p:nvPr>
            <p:ph sz="quarter" idx="14"/>
          </p:nvPr>
        </p:nvSpPr>
        <p:spPr>
          <a:xfrm>
            <a:off x="896400" y="1994960"/>
            <a:ext cx="3904200" cy="3872441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pic>
        <p:nvPicPr>
          <p:cNvPr id="10" name="Bilde 9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95738" y="6206222"/>
            <a:ext cx="1417063" cy="43055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96400" y="365126"/>
            <a:ext cx="7582582" cy="1325563"/>
          </a:xfrm>
        </p:spPr>
        <p:txBody>
          <a:bodyPr>
            <a:normAutofit/>
          </a:bodyPr>
          <a:lstStyle>
            <a:lvl1pPr>
              <a:defRPr sz="3600">
                <a:solidFill>
                  <a:srgbClr val="268183"/>
                </a:solidFill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pic>
        <p:nvPicPr>
          <p:cNvPr id="6" name="Bild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1100" y="0"/>
            <a:ext cx="38100" cy="1447800"/>
          </a:xfrm>
          <a:prstGeom prst="rect">
            <a:avLst/>
          </a:prstGeom>
        </p:spPr>
      </p:pic>
      <p:pic>
        <p:nvPicPr>
          <p:cNvPr id="7" name="Bilde 6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95738" y="6206222"/>
            <a:ext cx="1417063" cy="430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74771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e 4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95738" y="6206222"/>
            <a:ext cx="1417063" cy="430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60717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Referanser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 hasCustomPrompt="1"/>
          </p:nvPr>
        </p:nvSpPr>
        <p:spPr>
          <a:xfrm>
            <a:off x="548866" y="1262559"/>
            <a:ext cx="8046268" cy="630662"/>
          </a:xfrm>
        </p:spPr>
        <p:txBody>
          <a:bodyPr>
            <a:normAutofit/>
          </a:bodyPr>
          <a:lstStyle>
            <a:lvl1pPr algn="ctr">
              <a:defRPr sz="3600" b="0" i="0">
                <a:solidFill>
                  <a:schemeClr val="accent1"/>
                </a:solidFill>
                <a:latin typeface="+mn-lt"/>
                <a:ea typeface="Campton Medium" charset="0"/>
                <a:cs typeface="Campton Medium" charset="0"/>
              </a:defRPr>
            </a:lvl1pPr>
          </a:lstStyle>
          <a:p>
            <a:r>
              <a:rPr lang="nb-NO"/>
              <a:t>Kilder</a:t>
            </a:r>
          </a:p>
        </p:txBody>
      </p:sp>
      <p:sp>
        <p:nvSpPr>
          <p:cNvPr id="9" name="Undertittel 2"/>
          <p:cNvSpPr>
            <a:spLocks noGrp="1"/>
          </p:cNvSpPr>
          <p:nvPr>
            <p:ph type="subTitle" idx="1"/>
          </p:nvPr>
        </p:nvSpPr>
        <p:spPr>
          <a:xfrm>
            <a:off x="1143000" y="2255045"/>
            <a:ext cx="6858000" cy="3392144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latin typeface="+mn-lt"/>
                <a:ea typeface="Campton Book" charset="0"/>
                <a:cs typeface="Campton Book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pic>
        <p:nvPicPr>
          <p:cNvPr id="10" name="Bilde 9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38601" y="213143"/>
            <a:ext cx="1066799" cy="901756"/>
          </a:xfrm>
          <a:prstGeom prst="rect">
            <a:avLst/>
          </a:prstGeom>
        </p:spPr>
      </p:pic>
      <p:pic>
        <p:nvPicPr>
          <p:cNvPr id="6" name="Bilde 5">
            <a:extLst>
              <a:ext uri="{FF2B5EF4-FFF2-40B4-BE49-F238E27FC236}">
                <a16:creationId xmlns:a16="http://schemas.microsoft.com/office/drawing/2014/main" id="{24065D29-AA58-4CA2-8598-56C22A2E391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04717" y="6065422"/>
            <a:ext cx="2134567" cy="647295"/>
          </a:xfrm>
          <a:prstGeom prst="rect">
            <a:avLst/>
          </a:prstGeom>
        </p:spPr>
      </p:pic>
      <p:pic>
        <p:nvPicPr>
          <p:cNvPr id="7" name="Bilde 6">
            <a:extLst>
              <a:ext uri="{FF2B5EF4-FFF2-40B4-BE49-F238E27FC236}">
                <a16:creationId xmlns:a16="http://schemas.microsoft.com/office/drawing/2014/main" id="{9EB4C474-1A11-4899-A68B-FDD789436D5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4552950" y="1350233"/>
            <a:ext cx="38100" cy="1447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6715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lutning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77636" y="2304637"/>
            <a:ext cx="7886700" cy="1325563"/>
          </a:xfrm>
        </p:spPr>
        <p:txBody>
          <a:bodyPr>
            <a:normAutofit/>
          </a:bodyPr>
          <a:lstStyle>
            <a:lvl1pPr algn="ctr">
              <a:defRPr sz="4800" b="0">
                <a:solidFill>
                  <a:srgbClr val="268183"/>
                </a:solidFill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pic>
        <p:nvPicPr>
          <p:cNvPr id="7" name="Bild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4595586" y="3447481"/>
            <a:ext cx="50800" cy="1085850"/>
          </a:xfrm>
          <a:prstGeom prst="rect">
            <a:avLst/>
          </a:prstGeom>
        </p:spPr>
      </p:pic>
      <p:grpSp>
        <p:nvGrpSpPr>
          <p:cNvPr id="11" name="Gruppe 10"/>
          <p:cNvGrpSpPr/>
          <p:nvPr userDrawn="1"/>
        </p:nvGrpSpPr>
        <p:grpSpPr>
          <a:xfrm>
            <a:off x="620590" y="5614909"/>
            <a:ext cx="7902821" cy="647295"/>
            <a:chOff x="1697878" y="5614909"/>
            <a:chExt cx="5885487" cy="647295"/>
          </a:xfrm>
        </p:grpSpPr>
        <p:pic>
          <p:nvPicPr>
            <p:cNvPr id="12" name="Bilde 11"/>
            <p:cNvPicPr>
              <a:picLocks noChangeAspect="1"/>
            </p:cNvPicPr>
            <p:nvPr userDrawn="1"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784617" y="5614909"/>
              <a:ext cx="1589681" cy="647295"/>
            </a:xfrm>
            <a:prstGeom prst="rect">
              <a:avLst/>
            </a:prstGeom>
          </p:spPr>
        </p:pic>
        <p:pic>
          <p:nvPicPr>
            <p:cNvPr id="13" name="Bilde 12"/>
            <p:cNvPicPr>
              <a:picLocks noChangeAspect="1"/>
            </p:cNvPicPr>
            <p:nvPr userDrawn="1"/>
          </p:nvPicPr>
          <p:blipFill>
            <a:blip r:embed="rId4" cstate="screen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colorTemperature colorTemp="6200"/>
                      </a14:imgEffect>
                      <a14:imgEffect>
                        <a14:saturation sat="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697878" y="5739615"/>
              <a:ext cx="1282244" cy="442989"/>
            </a:xfrm>
            <a:prstGeom prst="rect">
              <a:avLst/>
            </a:prstGeom>
          </p:spPr>
        </p:pic>
        <p:pic>
          <p:nvPicPr>
            <p:cNvPr id="14" name="Bilde 13"/>
            <p:cNvPicPr>
              <a:picLocks noChangeAspect="1"/>
            </p:cNvPicPr>
            <p:nvPr userDrawn="1"/>
          </p:nvPicPr>
          <p:blipFill>
            <a:blip r:embed="rId6" cstate="screen">
              <a:extLst>
                <a:ext uri="{BEBA8EAE-BF5A-486C-A8C5-ECC9F3942E4B}">
                  <a14:imgProps xmlns:a14="http://schemas.microsoft.com/office/drawing/2010/main">
                    <a14:imgLayer r:embed="rId7">
                      <a14:imgEffect>
                        <a14:colorTemperature colorTemp="6200"/>
                      </a14:imgEffect>
                      <a14:imgEffect>
                        <a14:saturation sat="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6178794" y="5806202"/>
              <a:ext cx="1404571" cy="30981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58816650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034918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telforside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548866" y="2552978"/>
            <a:ext cx="8046268" cy="901756"/>
          </a:xfrm>
        </p:spPr>
        <p:txBody>
          <a:bodyPr/>
          <a:lstStyle>
            <a:lvl1pPr algn="ctr">
              <a:defRPr b="0" i="0">
                <a:solidFill>
                  <a:schemeClr val="accent1"/>
                </a:solidFill>
                <a:latin typeface="+mn-lt"/>
                <a:ea typeface="Campton Medium" charset="0"/>
                <a:cs typeface="Campton Medium" charset="0"/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9" name="Undertittel 2"/>
          <p:cNvSpPr>
            <a:spLocks noGrp="1"/>
          </p:cNvSpPr>
          <p:nvPr>
            <p:ph type="subTitle" idx="1"/>
          </p:nvPr>
        </p:nvSpPr>
        <p:spPr>
          <a:xfrm>
            <a:off x="1143000" y="3991427"/>
            <a:ext cx="6858000" cy="1655762"/>
          </a:xfrm>
        </p:spPr>
        <p:txBody>
          <a:bodyPr/>
          <a:lstStyle>
            <a:lvl1pPr marL="0" indent="0" algn="ctr">
              <a:buNone/>
              <a:defRPr sz="2400">
                <a:latin typeface="+mn-lt"/>
                <a:ea typeface="Campton Book" charset="0"/>
                <a:cs typeface="Campton Book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pic>
        <p:nvPicPr>
          <p:cNvPr id="10" name="Bilde 9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38601" y="1375372"/>
            <a:ext cx="1066799" cy="901756"/>
          </a:xfrm>
          <a:prstGeom prst="rect">
            <a:avLst/>
          </a:prstGeom>
        </p:spPr>
      </p:pic>
      <p:pic>
        <p:nvPicPr>
          <p:cNvPr id="6" name="Bilde 5">
            <a:extLst>
              <a:ext uri="{FF2B5EF4-FFF2-40B4-BE49-F238E27FC236}">
                <a16:creationId xmlns:a16="http://schemas.microsoft.com/office/drawing/2014/main" id="{24065D29-AA58-4CA2-8598-56C22A2E391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04717" y="5851776"/>
            <a:ext cx="2134567" cy="647295"/>
          </a:xfrm>
          <a:prstGeom prst="rect">
            <a:avLst/>
          </a:prstGeom>
        </p:spPr>
      </p:pic>
      <p:pic>
        <p:nvPicPr>
          <p:cNvPr id="7" name="Bilde 6">
            <a:extLst>
              <a:ext uri="{FF2B5EF4-FFF2-40B4-BE49-F238E27FC236}">
                <a16:creationId xmlns:a16="http://schemas.microsoft.com/office/drawing/2014/main" id="{9EB4C474-1A11-4899-A68B-FDD789436D5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4552950" y="2897023"/>
            <a:ext cx="38100" cy="1447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9921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innho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95739" y="365126"/>
            <a:ext cx="7583243" cy="1325563"/>
          </a:xfrm>
        </p:spPr>
        <p:txBody>
          <a:bodyPr>
            <a:normAutofit/>
          </a:bodyPr>
          <a:lstStyle>
            <a:lvl1pPr>
              <a:defRPr sz="3600" b="0" i="0">
                <a:solidFill>
                  <a:srgbClr val="268183"/>
                </a:solidFill>
                <a:latin typeface="+mn-lt"/>
                <a:ea typeface="Campton Book" charset="0"/>
                <a:cs typeface="Campton Book" charset="0"/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895738" y="1825625"/>
            <a:ext cx="7583244" cy="4180320"/>
          </a:xfrm>
        </p:spPr>
        <p:txBody>
          <a:bodyPr>
            <a:normAutofit/>
          </a:bodyPr>
          <a:lstStyle>
            <a:lvl1pPr>
              <a:buClr>
                <a:schemeClr val="accent3"/>
              </a:buClr>
              <a:defRPr sz="2800" b="0" i="0">
                <a:latin typeface="+mn-lt"/>
                <a:ea typeface="Campton Light" charset="0"/>
                <a:cs typeface="Campton Light" charset="0"/>
              </a:defRPr>
            </a:lvl1pPr>
            <a:lvl2pPr>
              <a:buClr>
                <a:schemeClr val="accent3"/>
              </a:buClr>
              <a:defRPr sz="2400" b="0" i="0">
                <a:latin typeface="+mn-lt"/>
                <a:ea typeface="Campton Light" charset="0"/>
                <a:cs typeface="Campton Light" charset="0"/>
              </a:defRPr>
            </a:lvl2pPr>
            <a:lvl3pPr>
              <a:buClr>
                <a:schemeClr val="accent3"/>
              </a:buClr>
              <a:defRPr sz="2000" b="0" i="0">
                <a:latin typeface="+mn-lt"/>
                <a:ea typeface="Campton Light" charset="0"/>
                <a:cs typeface="Campton Light" charset="0"/>
              </a:defRPr>
            </a:lvl3pPr>
            <a:lvl4pPr>
              <a:buClr>
                <a:schemeClr val="accent3"/>
              </a:buClr>
              <a:defRPr sz="1800" b="0" i="0">
                <a:latin typeface="+mn-lt"/>
                <a:ea typeface="Campton Light" charset="0"/>
                <a:cs typeface="Campton Light" charset="0"/>
              </a:defRPr>
            </a:lvl4pPr>
            <a:lvl5pPr>
              <a:buClr>
                <a:schemeClr val="accent3"/>
              </a:buClr>
              <a:defRPr sz="1800" b="0" i="0">
                <a:latin typeface="+mn-lt"/>
                <a:ea typeface="Campton Light" charset="0"/>
                <a:cs typeface="Campton Light" charset="0"/>
              </a:defRPr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pic>
        <p:nvPicPr>
          <p:cNvPr id="7" name="Bild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2125" y="0"/>
            <a:ext cx="38100" cy="1447800"/>
          </a:xfrm>
          <a:prstGeom prst="rect">
            <a:avLst/>
          </a:prstGeom>
        </p:spPr>
      </p:pic>
      <p:pic>
        <p:nvPicPr>
          <p:cNvPr id="8" name="Bilde 7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95738" y="6206222"/>
            <a:ext cx="1417063" cy="430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9287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tel og innho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95739" y="365126"/>
            <a:ext cx="7583243" cy="1325563"/>
          </a:xfrm>
        </p:spPr>
        <p:txBody>
          <a:bodyPr>
            <a:normAutofit/>
          </a:bodyPr>
          <a:lstStyle>
            <a:lvl1pPr>
              <a:defRPr sz="3600" b="0" i="0">
                <a:solidFill>
                  <a:srgbClr val="268183"/>
                </a:solidFill>
                <a:latin typeface="+mn-lt"/>
                <a:ea typeface="Campton Book" charset="0"/>
                <a:cs typeface="Campton Book" charset="0"/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895738" y="1825625"/>
            <a:ext cx="7583244" cy="4180320"/>
          </a:xfrm>
        </p:spPr>
        <p:txBody>
          <a:bodyPr>
            <a:normAutofit/>
          </a:bodyPr>
          <a:lstStyle>
            <a:lvl1pPr>
              <a:buClr>
                <a:schemeClr val="accent3"/>
              </a:buClr>
              <a:defRPr sz="2800" b="0" i="0">
                <a:latin typeface="+mn-lt"/>
                <a:ea typeface="Campton Light" charset="0"/>
                <a:cs typeface="Campton Light" charset="0"/>
              </a:defRPr>
            </a:lvl1pPr>
            <a:lvl2pPr>
              <a:buClr>
                <a:schemeClr val="accent3"/>
              </a:buClr>
              <a:defRPr sz="2400" b="0" i="0">
                <a:latin typeface="+mn-lt"/>
                <a:ea typeface="Campton Light" charset="0"/>
                <a:cs typeface="Campton Light" charset="0"/>
              </a:defRPr>
            </a:lvl2pPr>
            <a:lvl3pPr>
              <a:buClr>
                <a:schemeClr val="accent3"/>
              </a:buClr>
              <a:defRPr sz="2000" b="0" i="0">
                <a:latin typeface="+mn-lt"/>
                <a:ea typeface="Campton Light" charset="0"/>
                <a:cs typeface="Campton Light" charset="0"/>
              </a:defRPr>
            </a:lvl3pPr>
            <a:lvl4pPr>
              <a:buClr>
                <a:schemeClr val="accent3"/>
              </a:buClr>
              <a:defRPr sz="1800" b="0" i="0">
                <a:latin typeface="+mn-lt"/>
                <a:ea typeface="Campton Light" charset="0"/>
                <a:cs typeface="Campton Light" charset="0"/>
              </a:defRPr>
            </a:lvl4pPr>
            <a:lvl5pPr>
              <a:buClr>
                <a:schemeClr val="accent3"/>
              </a:buClr>
              <a:defRPr sz="1800" b="0" i="0">
                <a:latin typeface="+mn-lt"/>
                <a:ea typeface="Campton Light" charset="0"/>
                <a:cs typeface="Campton Light" charset="0"/>
              </a:defRPr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pic>
        <p:nvPicPr>
          <p:cNvPr id="8" name="Bilde 7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95738" y="6206222"/>
            <a:ext cx="1417063" cy="430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04169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tel og innho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95739" y="365126"/>
            <a:ext cx="7583243" cy="1325563"/>
          </a:xfrm>
        </p:spPr>
        <p:txBody>
          <a:bodyPr>
            <a:normAutofit/>
          </a:bodyPr>
          <a:lstStyle>
            <a:lvl1pPr>
              <a:defRPr sz="3600" b="0" i="0">
                <a:solidFill>
                  <a:srgbClr val="268183"/>
                </a:solidFill>
                <a:latin typeface="+mn-lt"/>
                <a:ea typeface="Campton Book" charset="0"/>
                <a:cs typeface="Campton Book" charset="0"/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895738" y="1825625"/>
            <a:ext cx="7583244" cy="4180320"/>
          </a:xfrm>
        </p:spPr>
        <p:txBody>
          <a:bodyPr>
            <a:normAutofit/>
          </a:bodyPr>
          <a:lstStyle>
            <a:lvl1pPr>
              <a:buClr>
                <a:schemeClr val="accent3"/>
              </a:buClr>
              <a:defRPr sz="2800" b="0" i="0">
                <a:latin typeface="+mn-lt"/>
                <a:ea typeface="Campton Light" charset="0"/>
                <a:cs typeface="Campton Light" charset="0"/>
              </a:defRPr>
            </a:lvl1pPr>
            <a:lvl2pPr>
              <a:buClr>
                <a:schemeClr val="accent3"/>
              </a:buClr>
              <a:defRPr sz="2400" b="0" i="0">
                <a:latin typeface="+mn-lt"/>
                <a:ea typeface="Campton Light" charset="0"/>
                <a:cs typeface="Campton Light" charset="0"/>
              </a:defRPr>
            </a:lvl2pPr>
            <a:lvl3pPr>
              <a:buClr>
                <a:schemeClr val="accent3"/>
              </a:buClr>
              <a:defRPr sz="2000" b="0" i="0">
                <a:latin typeface="+mn-lt"/>
                <a:ea typeface="Campton Light" charset="0"/>
                <a:cs typeface="Campton Light" charset="0"/>
              </a:defRPr>
            </a:lvl3pPr>
            <a:lvl4pPr>
              <a:buClr>
                <a:schemeClr val="accent3"/>
              </a:buClr>
              <a:defRPr sz="1800" b="0" i="0">
                <a:latin typeface="+mn-lt"/>
                <a:ea typeface="Campton Light" charset="0"/>
                <a:cs typeface="Campton Light" charset="0"/>
              </a:defRPr>
            </a:lvl4pPr>
            <a:lvl5pPr>
              <a:buClr>
                <a:schemeClr val="accent3"/>
              </a:buClr>
              <a:defRPr sz="1800" b="0" i="0">
                <a:latin typeface="+mn-lt"/>
                <a:ea typeface="Campton Light" charset="0"/>
                <a:cs typeface="Campton Light" charset="0"/>
              </a:defRPr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pic>
        <p:nvPicPr>
          <p:cNvPr id="7" name="Bild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2125" y="0"/>
            <a:ext cx="38100" cy="1447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89367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96400" y="365126"/>
            <a:ext cx="7582582" cy="1325563"/>
          </a:xfrm>
        </p:spPr>
        <p:txBody>
          <a:bodyPr>
            <a:normAutofit/>
          </a:bodyPr>
          <a:lstStyle>
            <a:lvl1pPr>
              <a:defRPr sz="3600">
                <a:solidFill>
                  <a:srgbClr val="268183"/>
                </a:solidFill>
                <a:latin typeface="+mn-lt"/>
                <a:ea typeface="Campton Book" charset="0"/>
                <a:cs typeface="Campton Book" charset="0"/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896399" y="1825626"/>
            <a:ext cx="3726000" cy="4117975"/>
          </a:xfrm>
        </p:spPr>
        <p:txBody>
          <a:bodyPr>
            <a:normAutofit/>
          </a:bodyPr>
          <a:lstStyle>
            <a:lvl1pPr>
              <a:buClr>
                <a:schemeClr val="accent3"/>
              </a:buClr>
              <a:defRPr sz="2400" b="0" i="0">
                <a:latin typeface="+mn-lt"/>
                <a:ea typeface="Campton Light" charset="0"/>
                <a:cs typeface="Campton Light" charset="0"/>
              </a:defRPr>
            </a:lvl1pPr>
            <a:lvl2pPr>
              <a:buClr>
                <a:schemeClr val="accent3"/>
              </a:buClr>
              <a:defRPr sz="2000" b="0" i="0">
                <a:latin typeface="+mn-lt"/>
                <a:ea typeface="Campton Light" charset="0"/>
                <a:cs typeface="Campton Light" charset="0"/>
              </a:defRPr>
            </a:lvl2pPr>
            <a:lvl3pPr>
              <a:buClr>
                <a:schemeClr val="accent3"/>
              </a:buClr>
              <a:defRPr sz="1800" b="0" i="0">
                <a:latin typeface="+mn-lt"/>
                <a:ea typeface="Campton Light" charset="0"/>
                <a:cs typeface="Campton Light" charset="0"/>
              </a:defRPr>
            </a:lvl3pPr>
            <a:lvl4pPr>
              <a:buClr>
                <a:schemeClr val="accent3"/>
              </a:buClr>
              <a:defRPr sz="1600" b="0" i="0">
                <a:latin typeface="+mn-lt"/>
                <a:ea typeface="Campton Light" charset="0"/>
                <a:cs typeface="Campton Light" charset="0"/>
              </a:defRPr>
            </a:lvl4pPr>
            <a:lvl5pPr>
              <a:buClr>
                <a:schemeClr val="accent3"/>
              </a:buClr>
              <a:defRPr sz="1600" b="0" i="0">
                <a:latin typeface="+mn-lt"/>
                <a:ea typeface="Campton Light" charset="0"/>
                <a:cs typeface="Campton Light" charset="0"/>
              </a:defRPr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818003" y="1826014"/>
            <a:ext cx="3660979" cy="4117586"/>
          </a:xfrm>
        </p:spPr>
        <p:txBody>
          <a:bodyPr>
            <a:normAutofit/>
          </a:bodyPr>
          <a:lstStyle>
            <a:lvl1pPr>
              <a:buClr>
                <a:schemeClr val="accent3"/>
              </a:buClr>
              <a:defRPr sz="2400" b="0" i="0">
                <a:latin typeface="+mn-lt"/>
                <a:ea typeface="Campton Light" charset="0"/>
                <a:cs typeface="Campton Light" charset="0"/>
              </a:defRPr>
            </a:lvl1pPr>
            <a:lvl2pPr>
              <a:buClr>
                <a:schemeClr val="accent3"/>
              </a:buClr>
              <a:defRPr sz="2000" b="0" i="0">
                <a:latin typeface="+mn-lt"/>
                <a:ea typeface="Campton Light" charset="0"/>
                <a:cs typeface="Campton Light" charset="0"/>
              </a:defRPr>
            </a:lvl2pPr>
            <a:lvl3pPr>
              <a:buClr>
                <a:schemeClr val="accent3"/>
              </a:buClr>
              <a:defRPr sz="1800" b="0" i="0">
                <a:latin typeface="+mn-lt"/>
                <a:ea typeface="Campton Light" charset="0"/>
                <a:cs typeface="Campton Light" charset="0"/>
              </a:defRPr>
            </a:lvl3pPr>
            <a:lvl4pPr>
              <a:buClr>
                <a:schemeClr val="accent3"/>
              </a:buClr>
              <a:defRPr sz="1600" b="0" i="0">
                <a:latin typeface="+mn-lt"/>
                <a:ea typeface="Campton Light" charset="0"/>
                <a:cs typeface="Campton Light" charset="0"/>
              </a:defRPr>
            </a:lvl4pPr>
            <a:lvl5pPr>
              <a:buClr>
                <a:schemeClr val="accent3"/>
              </a:buClr>
              <a:defRPr sz="1600" b="0" i="0">
                <a:latin typeface="+mn-lt"/>
                <a:ea typeface="Campton Light" charset="0"/>
                <a:cs typeface="Campton Light" charset="0"/>
              </a:defRPr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pic>
        <p:nvPicPr>
          <p:cNvPr id="8" name="Bild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2128" y="0"/>
            <a:ext cx="38100" cy="1447800"/>
          </a:xfrm>
          <a:prstGeom prst="rect">
            <a:avLst/>
          </a:prstGeom>
        </p:spPr>
      </p:pic>
      <p:pic>
        <p:nvPicPr>
          <p:cNvPr id="9" name="Bilde 8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95738" y="6206222"/>
            <a:ext cx="1417063" cy="430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7418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hold med bilde høy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96400" y="457200"/>
            <a:ext cx="2949178" cy="1600200"/>
          </a:xfrm>
        </p:spPr>
        <p:txBody>
          <a:bodyPr anchor="ctr"/>
          <a:lstStyle>
            <a:lvl1pPr>
              <a:defRPr sz="3200">
                <a:solidFill>
                  <a:srgbClr val="268183"/>
                </a:solidFill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3967842" y="681136"/>
            <a:ext cx="4511140" cy="517991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/>
              <a:t>Dra bildet til plassholderen eller klikk ikonet for å legge til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 hasCustomPrompt="1"/>
          </p:nvPr>
        </p:nvSpPr>
        <p:spPr>
          <a:xfrm>
            <a:off x="896400" y="2239348"/>
            <a:ext cx="2949178" cy="3621703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800" baseline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 </a:t>
            </a:r>
            <a:r>
              <a:rPr lang="nb-NO" err="1"/>
              <a:t>eesfnhef</a:t>
            </a:r>
            <a:r>
              <a:rPr lang="nb-NO"/>
              <a:t> </a:t>
            </a:r>
            <a:r>
              <a:rPr lang="nb-NO" err="1"/>
              <a:t>efe</a:t>
            </a:r>
            <a:r>
              <a:rPr lang="nb-NO"/>
              <a:t> </a:t>
            </a:r>
            <a:r>
              <a:rPr lang="nb-NO" err="1"/>
              <a:t>ege</a:t>
            </a:r>
            <a:r>
              <a:rPr lang="nb-NO"/>
              <a:t> </a:t>
            </a:r>
            <a:r>
              <a:rPr lang="nb-NO" err="1"/>
              <a:t>eg</a:t>
            </a:r>
            <a:r>
              <a:rPr lang="nb-NO"/>
              <a:t> </a:t>
            </a:r>
            <a:r>
              <a:rPr lang="nb-NO" err="1"/>
              <a:t>rwrøl</a:t>
            </a:r>
            <a:r>
              <a:rPr lang="nb-NO"/>
              <a:t>, </a:t>
            </a:r>
            <a:r>
              <a:rPr lang="nb-NO" err="1"/>
              <a:t>etoeg</a:t>
            </a:r>
            <a:r>
              <a:rPr lang="nb-NO"/>
              <a:t>, </a:t>
            </a:r>
            <a:r>
              <a:rPr lang="nb-NO" err="1"/>
              <a:t>e,eg</a:t>
            </a:r>
            <a:r>
              <a:rPr lang="nb-NO"/>
              <a:t> </a:t>
            </a:r>
            <a:r>
              <a:rPr lang="nb-NO" err="1"/>
              <a:t>rgorgo</a:t>
            </a:r>
            <a:r>
              <a:rPr lang="nb-NO"/>
              <a:t> </a:t>
            </a:r>
            <a:r>
              <a:rPr lang="nb-NO" err="1"/>
              <a:t>rog</a:t>
            </a:r>
            <a:endParaRPr lang="nb-NO"/>
          </a:p>
        </p:txBody>
      </p:sp>
      <p:pic>
        <p:nvPicPr>
          <p:cNvPr id="10" name="Bild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1100" y="0"/>
            <a:ext cx="38100" cy="1447800"/>
          </a:xfrm>
          <a:prstGeom prst="rect">
            <a:avLst/>
          </a:prstGeom>
        </p:spPr>
      </p:pic>
      <p:pic>
        <p:nvPicPr>
          <p:cNvPr id="9" name="Bilde 8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95738" y="6206222"/>
            <a:ext cx="1417063" cy="430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36939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hold med bilde vens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5455227" y="457200"/>
            <a:ext cx="302375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888476" y="680989"/>
            <a:ext cx="4418681" cy="517991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/>
              <a:t>Dra bildet til plassholderen eller klikk ikonet for å legge til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5455227" y="2239201"/>
            <a:ext cx="3023756" cy="3621703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pic>
        <p:nvPicPr>
          <p:cNvPr id="10" name="Bild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1100" y="0"/>
            <a:ext cx="38100" cy="1447800"/>
          </a:xfrm>
          <a:prstGeom prst="rect">
            <a:avLst/>
          </a:prstGeom>
        </p:spPr>
      </p:pic>
      <p:pic>
        <p:nvPicPr>
          <p:cNvPr id="9" name="Bilde 8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95738" y="6206222"/>
            <a:ext cx="1417063" cy="43055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tabe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96400" y="365126"/>
            <a:ext cx="7582582" cy="1325563"/>
          </a:xfrm>
        </p:spPr>
        <p:txBody>
          <a:bodyPr>
            <a:normAutofit/>
          </a:bodyPr>
          <a:lstStyle>
            <a:lvl1pPr>
              <a:defRPr sz="3600">
                <a:solidFill>
                  <a:srgbClr val="268183"/>
                </a:solidFill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7" name="Plassholder for tabell 6"/>
          <p:cNvSpPr>
            <a:spLocks noGrp="1"/>
          </p:cNvSpPr>
          <p:nvPr>
            <p:ph type="tbl" sz="quarter" idx="13"/>
          </p:nvPr>
        </p:nvSpPr>
        <p:spPr>
          <a:xfrm>
            <a:off x="896400" y="1854200"/>
            <a:ext cx="7582582" cy="3767138"/>
          </a:xfrm>
        </p:spPr>
        <p:txBody>
          <a:bodyPr>
            <a:normAutofit/>
          </a:bodyPr>
          <a:lstStyle>
            <a:lvl1pPr>
              <a:defRPr sz="2200"/>
            </a:lvl1pPr>
          </a:lstStyle>
          <a:p>
            <a:r>
              <a:rPr lang="nb-NO"/>
              <a:t>Klikk ikonet for å legge til en tabell</a:t>
            </a:r>
          </a:p>
        </p:txBody>
      </p:sp>
      <p:pic>
        <p:nvPicPr>
          <p:cNvPr id="9" name="Bild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1100" y="0"/>
            <a:ext cx="38100" cy="1447800"/>
          </a:xfrm>
          <a:prstGeom prst="rect">
            <a:avLst/>
          </a:prstGeom>
        </p:spPr>
      </p:pic>
      <p:pic>
        <p:nvPicPr>
          <p:cNvPr id="8" name="Bilde 7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95738" y="6206222"/>
            <a:ext cx="1417063" cy="430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38065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896400" y="365126"/>
            <a:ext cx="761895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96400" y="1825625"/>
            <a:ext cx="761895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7588520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78" r:id="rId4"/>
    <p:sldLayoutId id="2147483679" r:id="rId5"/>
    <p:sldLayoutId id="2147483652" r:id="rId6"/>
    <p:sldLayoutId id="2147483657" r:id="rId7"/>
    <p:sldLayoutId id="2147483662" r:id="rId8"/>
    <p:sldLayoutId id="2147483658" r:id="rId9"/>
    <p:sldLayoutId id="2147483663" r:id="rId10"/>
    <p:sldLayoutId id="2147483654" r:id="rId11"/>
    <p:sldLayoutId id="2147483655" r:id="rId12"/>
    <p:sldLayoutId id="2147483677" r:id="rId13"/>
    <p:sldLayoutId id="2147483661" r:id="rId14"/>
    <p:sldLayoutId id="2147483680" r:id="rId15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268183"/>
          </a:solidFill>
          <a:latin typeface="+mn-lt"/>
          <a:ea typeface="Campton Book" charset="0"/>
          <a:cs typeface="Campton Book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accent3"/>
        </a:buClr>
        <a:buFont typeface="Arial"/>
        <a:buChar char="•"/>
        <a:defRPr sz="2800" kern="1200">
          <a:solidFill>
            <a:schemeClr val="tx1"/>
          </a:solidFill>
          <a:latin typeface="+mn-lt"/>
          <a:ea typeface="Campton Book" charset="0"/>
          <a:cs typeface="Campton Book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3"/>
        </a:buClr>
        <a:buFont typeface="Arial"/>
        <a:buChar char="•"/>
        <a:defRPr sz="2400" kern="1200">
          <a:solidFill>
            <a:schemeClr val="tx1"/>
          </a:solidFill>
          <a:latin typeface="+mn-lt"/>
          <a:ea typeface="Campton Book" charset="0"/>
          <a:cs typeface="Campton Book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3"/>
        </a:buClr>
        <a:buFont typeface="Arial"/>
        <a:buChar char="•"/>
        <a:defRPr sz="2000" kern="1200">
          <a:solidFill>
            <a:schemeClr val="tx1"/>
          </a:solidFill>
          <a:latin typeface="+mn-lt"/>
          <a:ea typeface="Campton Book" charset="0"/>
          <a:cs typeface="Campton Book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3"/>
        </a:buClr>
        <a:buFont typeface="Arial"/>
        <a:buChar char="•"/>
        <a:defRPr sz="1800" kern="1200">
          <a:solidFill>
            <a:schemeClr val="tx1"/>
          </a:solidFill>
          <a:latin typeface="+mn-lt"/>
          <a:ea typeface="Campton Book" charset="0"/>
          <a:cs typeface="Campton Book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3"/>
        </a:buClr>
        <a:buFont typeface="Arial"/>
        <a:buChar char="•"/>
        <a:defRPr sz="1800" kern="1200">
          <a:solidFill>
            <a:schemeClr val="tx1"/>
          </a:solidFill>
          <a:latin typeface="+mn-lt"/>
          <a:ea typeface="Campton Book" charset="0"/>
          <a:cs typeface="Campton Book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71179" y="2556218"/>
            <a:ext cx="7801641" cy="1674976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nb-NO">
                <a:solidFill>
                  <a:srgbClr val="268183"/>
                </a:solidFill>
              </a:rPr>
              <a:t>Hva er modellering</a:t>
            </a:r>
            <a:br>
              <a:rPr lang="nb-NO">
                <a:solidFill>
                  <a:srgbClr val="268183"/>
                </a:solidFill>
              </a:rPr>
            </a:br>
            <a:r>
              <a:rPr lang="nb-NO" sz="3200">
                <a:solidFill>
                  <a:srgbClr val="268183"/>
                </a:solidFill>
              </a:rPr>
              <a:t>B – Samarbeid</a:t>
            </a:r>
            <a:endParaRPr lang="nb-NO">
              <a:solidFill>
                <a:srgbClr val="268183"/>
              </a:solidFill>
            </a:endParaRPr>
          </a:p>
        </p:txBody>
      </p:sp>
      <p:sp>
        <p:nvSpPr>
          <p:cNvPr id="4" name="Undertittel 3">
            <a:extLst>
              <a:ext uri="{FF2B5EF4-FFF2-40B4-BE49-F238E27FC236}">
                <a16:creationId xmlns:a16="http://schemas.microsoft.com/office/drawing/2014/main" id="{DD7B2E6B-256D-4F96-A706-9450185353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31783" y="1912281"/>
            <a:ext cx="5280434" cy="442989"/>
          </a:xfrm>
        </p:spPr>
        <p:txBody>
          <a:bodyPr/>
          <a:lstStyle/>
          <a:p>
            <a:r>
              <a:rPr lang="nb-NO"/>
              <a:t>Modul 1</a:t>
            </a:r>
          </a:p>
        </p:txBody>
      </p:sp>
    </p:spTree>
    <p:extLst>
      <p:ext uri="{BB962C8B-B14F-4D97-AF65-F5344CB8AC3E}">
        <p14:creationId xmlns:p14="http://schemas.microsoft.com/office/powerpoint/2010/main" val="18455612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Shape 160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Oppsummering</a:t>
            </a:r>
            <a:endParaRPr lang="x-none"/>
          </a:p>
        </p:txBody>
      </p:sp>
      <p:sp>
        <p:nvSpPr>
          <p:cNvPr id="5" name="Undertittel 4">
            <a:extLst>
              <a:ext uri="{FF2B5EF4-FFF2-40B4-BE49-F238E27FC236}">
                <a16:creationId xmlns:a16="http://schemas.microsoft.com/office/drawing/2014/main" id="{A883D46C-4712-4EFB-BB3D-1EF2FC8AE20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nb-NO"/>
              <a:t>10 minutter</a:t>
            </a:r>
          </a:p>
        </p:txBody>
      </p:sp>
    </p:spTree>
    <p:extLst>
      <p:ext uri="{BB962C8B-B14F-4D97-AF65-F5344CB8AC3E}">
        <p14:creationId xmlns:p14="http://schemas.microsoft.com/office/powerpoint/2010/main" val="8744423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nb-NO"/>
              <a:t>Oppsummering</a:t>
            </a:r>
            <a:endParaRPr lang="nb-NO">
              <a:solidFill>
                <a:srgbClr val="268183"/>
              </a:solidFill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endParaRPr lang="nb-NO" sz="2200"/>
          </a:p>
          <a:p>
            <a:r>
              <a:rPr lang="nb-NO" sz="2000"/>
              <a:t>Gruppene deler arbeidet sitt med hverandre i plenum.</a:t>
            </a:r>
          </a:p>
          <a:p>
            <a:endParaRPr lang="nb-NO" sz="2200"/>
          </a:p>
        </p:txBody>
      </p:sp>
    </p:spTree>
    <p:extLst>
      <p:ext uri="{BB962C8B-B14F-4D97-AF65-F5344CB8AC3E}">
        <p14:creationId xmlns:p14="http://schemas.microsoft.com/office/powerpoint/2010/main" val="8043257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Shape 160"/>
          <p:cNvSpPr txBox="1"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/>
              <a:t>Planlegge egen undervisning</a:t>
            </a:r>
          </a:p>
        </p:txBody>
      </p:sp>
      <p:sp>
        <p:nvSpPr>
          <p:cNvPr id="5" name="Undertittel 4">
            <a:extLst>
              <a:ext uri="{FF2B5EF4-FFF2-40B4-BE49-F238E27FC236}">
                <a16:creationId xmlns:a16="http://schemas.microsoft.com/office/drawing/2014/main" id="{A883D46C-4712-4EFB-BB3D-1EF2FC8AE20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b-NO"/>
              <a:t>20 minutter</a:t>
            </a:r>
          </a:p>
        </p:txBody>
      </p:sp>
    </p:spTree>
    <p:extLst>
      <p:ext uri="{BB962C8B-B14F-4D97-AF65-F5344CB8AC3E}">
        <p14:creationId xmlns:p14="http://schemas.microsoft.com/office/powerpoint/2010/main" val="15409125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7A84695-B990-47D9-84C0-BB32852A74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Planlegge egen undervisning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9517FE92-7DA5-4C05-9775-EA00D88DBC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5738" y="1825625"/>
            <a:ext cx="7583244" cy="4180320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nb-NO"/>
              <a:t>Arbeid individuelt</a:t>
            </a:r>
          </a:p>
          <a:p>
            <a:pPr marL="0" indent="0">
              <a:buNone/>
            </a:pPr>
            <a:endParaRPr lang="nb-NO"/>
          </a:p>
          <a:p>
            <a:pPr lvl="1"/>
            <a:r>
              <a:rPr lang="nb-NO"/>
              <a:t>Planlegg ei </a:t>
            </a:r>
            <a:r>
              <a:rPr lang="nb-NO" err="1"/>
              <a:t>undervisningsøkt</a:t>
            </a:r>
            <a:r>
              <a:rPr lang="nb-NO"/>
              <a:t> der elevene skal arbeide med oppgaven «Bilkø i snø».</a:t>
            </a:r>
          </a:p>
          <a:p>
            <a:pPr lvl="2"/>
            <a:r>
              <a:rPr lang="nb-NO"/>
              <a:t>Ha fokus på </a:t>
            </a:r>
            <a:r>
              <a:rPr lang="nb-NO" sz="2400">
                <a:ea typeface="Calibri"/>
                <a:cs typeface="Calibri"/>
              </a:rPr>
              <a:t>«</a:t>
            </a:r>
            <a:r>
              <a:rPr lang="nb-NO"/>
              <a:t>Forstå og forenkle</a:t>
            </a:r>
            <a:r>
              <a:rPr lang="nb-NO" sz="2400">
                <a:ea typeface="Calibri"/>
                <a:cs typeface="Calibri"/>
              </a:rPr>
              <a:t>»</a:t>
            </a:r>
            <a:r>
              <a:rPr lang="nb-NO"/>
              <a:t>. Hvordan kan dere hjelpe elevene til å komme i gang med oppgaven?</a:t>
            </a:r>
          </a:p>
          <a:p>
            <a:pPr lvl="2"/>
            <a:r>
              <a:rPr lang="nb-NO"/>
              <a:t>Underveis i undervisningsøkta: Følg med på hvordan elevene går fram når de skal </a:t>
            </a:r>
            <a:r>
              <a:rPr lang="nb-NO" sz="2400">
                <a:ea typeface="Calibri"/>
                <a:cs typeface="Calibri"/>
              </a:rPr>
              <a:t>«</a:t>
            </a:r>
            <a:r>
              <a:rPr lang="nb-NO"/>
              <a:t>Forstå og forenkle</a:t>
            </a:r>
            <a:r>
              <a:rPr lang="nb-NO" sz="2400">
                <a:ea typeface="Calibri"/>
                <a:cs typeface="Calibri"/>
              </a:rPr>
              <a:t>»</a:t>
            </a:r>
            <a:r>
              <a:rPr lang="nb-NO"/>
              <a:t> oppgaven. Ta notater og ta disse med til </a:t>
            </a:r>
            <a:r>
              <a:rPr lang="nb-NO" i="1"/>
              <a:t>D - Etterarbeid</a:t>
            </a:r>
            <a:r>
              <a:rPr lang="nb-NO"/>
              <a:t>.</a:t>
            </a:r>
          </a:p>
          <a:p>
            <a:pPr marL="457200" lvl="1" indent="0">
              <a:buNone/>
            </a:pPr>
            <a:endParaRPr lang="nb-NO" sz="2000"/>
          </a:p>
          <a:p>
            <a:pPr marL="0" indent="0">
              <a:buNone/>
            </a:pPr>
            <a:endParaRPr lang="nb-NO"/>
          </a:p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388229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71179" y="2556218"/>
            <a:ext cx="7801641" cy="1674976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nb-NO">
                <a:solidFill>
                  <a:srgbClr val="268183"/>
                </a:solidFill>
              </a:rPr>
              <a:t>Hva er modellering</a:t>
            </a:r>
            <a:br>
              <a:rPr lang="nb-NO">
                <a:solidFill>
                  <a:srgbClr val="268183"/>
                </a:solidFill>
              </a:rPr>
            </a:br>
            <a:r>
              <a:rPr lang="nb-NO" sz="3200">
                <a:solidFill>
                  <a:srgbClr val="268183"/>
                </a:solidFill>
              </a:rPr>
              <a:t>D – Etterarbeid</a:t>
            </a:r>
            <a:endParaRPr lang="nb-NO">
              <a:solidFill>
                <a:srgbClr val="268183"/>
              </a:solidFill>
            </a:endParaRPr>
          </a:p>
        </p:txBody>
      </p:sp>
      <p:sp>
        <p:nvSpPr>
          <p:cNvPr id="4" name="Undertittel 3">
            <a:extLst>
              <a:ext uri="{FF2B5EF4-FFF2-40B4-BE49-F238E27FC236}">
                <a16:creationId xmlns:a16="http://schemas.microsoft.com/office/drawing/2014/main" id="{DD7B2E6B-256D-4F96-A706-9450185353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31783" y="1912281"/>
            <a:ext cx="5280434" cy="442989"/>
          </a:xfrm>
        </p:spPr>
        <p:txBody>
          <a:bodyPr/>
          <a:lstStyle/>
          <a:p>
            <a:r>
              <a:rPr lang="nb-NO"/>
              <a:t>Modul 1</a:t>
            </a:r>
          </a:p>
        </p:txBody>
      </p:sp>
    </p:spTree>
    <p:extLst>
      <p:ext uri="{BB962C8B-B14F-4D97-AF65-F5344CB8AC3E}">
        <p14:creationId xmlns:p14="http://schemas.microsoft.com/office/powerpoint/2010/main" val="22823737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nb-NO">
                <a:solidFill>
                  <a:srgbClr val="268183"/>
                </a:solidFill>
              </a:rPr>
              <a:t>Tidsplan for denne økta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20406001"/>
              </p:ext>
            </p:extLst>
          </p:nvPr>
        </p:nvGraphicFramePr>
        <p:xfrm>
          <a:off x="895350" y="1825625"/>
          <a:ext cx="7583488" cy="2133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11674">
                  <a:extLst>
                    <a:ext uri="{9D8B030D-6E8A-4147-A177-3AD203B41FA5}">
                      <a16:colId xmlns:a16="http://schemas.microsoft.com/office/drawing/2014/main" val="3943618325"/>
                    </a:ext>
                  </a:extLst>
                </a:gridCol>
                <a:gridCol w="2571814">
                  <a:extLst>
                    <a:ext uri="{9D8B030D-6E8A-4147-A177-3AD203B41FA5}">
                      <a16:colId xmlns:a16="http://schemas.microsoft.com/office/drawing/2014/main" val="23117207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b-NO" sz="2200" b="0" dirty="0"/>
                        <a:t>Aktivitet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2200" b="0" dirty="0"/>
                        <a:t>Tid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88578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sz="2200" dirty="0"/>
                        <a:t>Dele erfaringer i grupper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2200" dirty="0"/>
                        <a:t>20 minutter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53475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sz="2200" dirty="0"/>
                        <a:t>Oppsummering i plenum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2200" dirty="0"/>
                        <a:t>20 minutter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90799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sz="2200" dirty="0"/>
                        <a:t>Veien videre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2200" dirty="0"/>
                        <a:t>  5 minutter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38895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sz="2200" b="1" dirty="0"/>
                        <a:t>Totalt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2200" b="1" dirty="0"/>
                        <a:t>45</a:t>
                      </a:r>
                      <a:r>
                        <a:rPr lang="nb-NO" sz="2200" b="1" baseline="0" dirty="0"/>
                        <a:t> </a:t>
                      </a:r>
                      <a:r>
                        <a:rPr lang="nb-NO" sz="2200" b="1" dirty="0"/>
                        <a:t>minutter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39534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1391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D5EEFD2-BEB3-4D70-A8E2-03FA2DB5DE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Del erfaringer i grupper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31EB2A70-C5A7-456E-BD9F-0AD658BD56D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b-NO"/>
              <a:t>20 minutter</a:t>
            </a:r>
          </a:p>
        </p:txBody>
      </p:sp>
    </p:spTree>
    <p:extLst>
      <p:ext uri="{BB962C8B-B14F-4D97-AF65-F5344CB8AC3E}">
        <p14:creationId xmlns:p14="http://schemas.microsoft.com/office/powerpoint/2010/main" val="38431286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/>
              <a:t>Dele erfaringer i grupper</a:t>
            </a:r>
            <a:endParaRPr lang="nb-NO" dirty="0">
              <a:solidFill>
                <a:srgbClr val="268183"/>
              </a:solidFill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nb-NO" sz="2400"/>
              <a:t>Diskuter i grupper:</a:t>
            </a:r>
            <a:endParaRPr lang="nb-NO"/>
          </a:p>
          <a:p>
            <a:pPr lvl="1"/>
            <a:r>
              <a:rPr lang="nb-NO"/>
              <a:t>Hvilke utfordringene fikk elevene med å </a:t>
            </a:r>
            <a:r>
              <a:rPr lang="nb-NO">
                <a:ea typeface="Calibri"/>
                <a:cs typeface="Calibri"/>
              </a:rPr>
              <a:t>«</a:t>
            </a:r>
            <a:r>
              <a:rPr lang="nb-NO"/>
              <a:t>forstå og forenkle</a:t>
            </a:r>
            <a:r>
              <a:rPr lang="nb-NO">
                <a:ea typeface="Calibri"/>
                <a:cs typeface="Calibri"/>
              </a:rPr>
              <a:t>»</a:t>
            </a:r>
            <a:r>
              <a:rPr lang="nb-NO"/>
              <a:t> oppgaven?</a:t>
            </a:r>
            <a:endParaRPr lang="nb-NO" sz="2800"/>
          </a:p>
          <a:p>
            <a:pPr lvl="2"/>
            <a:r>
              <a:rPr lang="nb-NO"/>
              <a:t>Faglige utfordringer?</a:t>
            </a:r>
          </a:p>
          <a:p>
            <a:pPr lvl="2"/>
            <a:r>
              <a:rPr lang="nb-NO"/>
              <a:t>Utfordringer med å arbeide selvstendig og ta egne valg?</a:t>
            </a:r>
          </a:p>
          <a:p>
            <a:pPr lvl="1"/>
            <a:r>
              <a:rPr lang="nb-NO"/>
              <a:t>Hvilke grep gjorde du når elevene sto fast?</a:t>
            </a:r>
          </a:p>
        </p:txBody>
      </p:sp>
    </p:spTree>
    <p:extLst>
      <p:ext uri="{BB962C8B-B14F-4D97-AF65-F5344CB8AC3E}">
        <p14:creationId xmlns:p14="http://schemas.microsoft.com/office/powerpoint/2010/main" val="29684387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FE324D1-7A2F-440C-ACBC-567DB83B9E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Oppsummering i plenum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FE8844B1-38E1-4B71-AAB0-B3330627E50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b-NO"/>
              <a:t>20 minutter</a:t>
            </a:r>
          </a:p>
        </p:txBody>
      </p:sp>
    </p:spTree>
    <p:extLst>
      <p:ext uri="{BB962C8B-B14F-4D97-AF65-F5344CB8AC3E}">
        <p14:creationId xmlns:p14="http://schemas.microsoft.com/office/powerpoint/2010/main" val="28069338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/>
              <a:t>Oppsummering i plenum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nb-NO"/>
              <a:t>Gruppene presenterer utfordringene de opplevde at elevene hadde.</a:t>
            </a:r>
          </a:p>
          <a:p>
            <a:endParaRPr lang="nb-NO" sz="2200"/>
          </a:p>
        </p:txBody>
      </p:sp>
    </p:spTree>
    <p:extLst>
      <p:ext uri="{BB962C8B-B14F-4D97-AF65-F5344CB8AC3E}">
        <p14:creationId xmlns:p14="http://schemas.microsoft.com/office/powerpoint/2010/main" val="8694143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nb-NO">
                <a:solidFill>
                  <a:srgbClr val="268183"/>
                </a:solidFill>
              </a:rPr>
              <a:t>Mål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nb-NO"/>
              <a:t>Målet med denne modulen er å bli kjent med kompleksiteten i modellering, slik at elevene kan lære å komme i gang med modellering i matematikk.</a:t>
            </a:r>
          </a:p>
        </p:txBody>
      </p:sp>
    </p:spTree>
    <p:extLst>
      <p:ext uri="{BB962C8B-B14F-4D97-AF65-F5344CB8AC3E}">
        <p14:creationId xmlns:p14="http://schemas.microsoft.com/office/powerpoint/2010/main" val="275143813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9020AF4-16B6-4191-83FC-E4CEC7219F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Veien videre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8607ABEF-DBAE-43DE-93C1-531C3BF1CEE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b-NO"/>
              <a:t>5 minutter</a:t>
            </a:r>
          </a:p>
        </p:txBody>
      </p:sp>
    </p:spTree>
    <p:extLst>
      <p:ext uri="{BB962C8B-B14F-4D97-AF65-F5344CB8AC3E}">
        <p14:creationId xmlns:p14="http://schemas.microsoft.com/office/powerpoint/2010/main" val="141332576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Veien videre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nb-NO"/>
              <a:t>Neste modul handler om e</a:t>
            </a:r>
            <a:r>
              <a:rPr lang="nb-NO" i="1"/>
              <a:t>levperspektivet.</a:t>
            </a:r>
            <a:r>
              <a:rPr lang="nb-NO"/>
              <a:t> Det å  gjøre elevene kjent med modelleringsoppgaver står sentralt.</a:t>
            </a:r>
          </a:p>
          <a:p>
            <a:endParaRPr lang="nb-NO"/>
          </a:p>
          <a:p>
            <a:r>
              <a:rPr lang="nb-NO"/>
              <a:t>Se gjennom </a:t>
            </a:r>
            <a:r>
              <a:rPr lang="nb-NO" i="1"/>
              <a:t>Oversikt </a:t>
            </a:r>
            <a:r>
              <a:rPr lang="nb-NO"/>
              <a:t>og </a:t>
            </a:r>
            <a:r>
              <a:rPr lang="nb-NO" i="1"/>
              <a:t>A – Forarbeid</a:t>
            </a:r>
            <a:r>
              <a:rPr lang="nb-NO"/>
              <a:t> for neste modul.</a:t>
            </a:r>
          </a:p>
          <a:p>
            <a:pPr marL="0" indent="0">
              <a:buNone/>
            </a:pPr>
            <a:endParaRPr lang="nb-NO" sz="2200"/>
          </a:p>
          <a:p>
            <a:pPr marL="0" indent="0">
              <a:buNone/>
            </a:pPr>
            <a:endParaRPr lang="nb-NO" sz="2200"/>
          </a:p>
        </p:txBody>
      </p:sp>
    </p:spTree>
    <p:extLst>
      <p:ext uri="{BB962C8B-B14F-4D97-AF65-F5344CB8AC3E}">
        <p14:creationId xmlns:p14="http://schemas.microsoft.com/office/powerpoint/2010/main" val="21786508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nb-NO">
                <a:solidFill>
                  <a:srgbClr val="268183"/>
                </a:solidFill>
              </a:rPr>
              <a:t>Tidsplan for denne økta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01363215"/>
              </p:ext>
            </p:extLst>
          </p:nvPr>
        </p:nvGraphicFramePr>
        <p:xfrm>
          <a:off x="895350" y="1837657"/>
          <a:ext cx="7583488" cy="256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11674">
                  <a:extLst>
                    <a:ext uri="{9D8B030D-6E8A-4147-A177-3AD203B41FA5}">
                      <a16:colId xmlns:a16="http://schemas.microsoft.com/office/drawing/2014/main" val="3943618325"/>
                    </a:ext>
                  </a:extLst>
                </a:gridCol>
                <a:gridCol w="2571814">
                  <a:extLst>
                    <a:ext uri="{9D8B030D-6E8A-4147-A177-3AD203B41FA5}">
                      <a16:colId xmlns:a16="http://schemas.microsoft.com/office/drawing/2014/main" val="23117207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b-NO" sz="2200" b="0"/>
                        <a:t>Aktivitet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2200" b="0"/>
                        <a:t>Tid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88578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sz="2200"/>
                        <a:t>Gruppearbeid knyttet til forarbeid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2200"/>
                        <a:t>20 minutter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5347588"/>
                  </a:ext>
                </a:extLst>
              </a:tr>
              <a:tr h="389415">
                <a:tc>
                  <a:txBody>
                    <a:bodyPr/>
                    <a:lstStyle/>
                    <a:p>
                      <a:r>
                        <a:rPr lang="nb-NO" sz="2200"/>
                        <a:t>Aktivitet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2200"/>
                        <a:t>25 minutter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9079973"/>
                  </a:ext>
                </a:extLst>
              </a:tr>
              <a:tr h="213360">
                <a:tc>
                  <a:txBody>
                    <a:bodyPr/>
                    <a:lstStyle/>
                    <a:p>
                      <a:r>
                        <a:rPr lang="nb-NO" sz="2200"/>
                        <a:t>Diskusjon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2200"/>
                        <a:t>25 minutter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3889511"/>
                  </a:ext>
                </a:extLst>
              </a:tr>
              <a:tr h="213360">
                <a:tc>
                  <a:txBody>
                    <a:bodyPr/>
                    <a:lstStyle/>
                    <a:p>
                      <a:r>
                        <a:rPr lang="nb-NO" sz="2200"/>
                        <a:t>Planlegge egen undervisning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2200"/>
                        <a:t>20 minutter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11723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sz="2200" b="1"/>
                        <a:t>Totalt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2200" b="1" baseline="0"/>
                        <a:t>90 </a:t>
                      </a:r>
                      <a:r>
                        <a:rPr lang="nb-NO" sz="2200" b="1"/>
                        <a:t>minutter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39534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25645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Shape 160"/>
          <p:cNvSpPr txBox="1"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/>
              <a:t>Gruppearbeid knyttet til</a:t>
            </a:r>
            <a:r>
              <a:rPr lang="nb-NO" sz="4400"/>
              <a:t> forarbeid</a:t>
            </a:r>
            <a:endParaRPr lang="x-none"/>
          </a:p>
        </p:txBody>
      </p:sp>
      <p:sp>
        <p:nvSpPr>
          <p:cNvPr id="5" name="Undertittel 4">
            <a:extLst>
              <a:ext uri="{FF2B5EF4-FFF2-40B4-BE49-F238E27FC236}">
                <a16:creationId xmlns:a16="http://schemas.microsoft.com/office/drawing/2014/main" id="{A883D46C-4712-4EFB-BB3D-1EF2FC8AE20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b-NO"/>
              <a:t>20 minutter</a:t>
            </a:r>
          </a:p>
        </p:txBody>
      </p:sp>
    </p:spTree>
    <p:extLst>
      <p:ext uri="{BB962C8B-B14F-4D97-AF65-F5344CB8AC3E}">
        <p14:creationId xmlns:p14="http://schemas.microsoft.com/office/powerpoint/2010/main" val="30330315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nb-NO"/>
              <a:t>Gruppearbeid</a:t>
            </a:r>
            <a:endParaRPr lang="nb-NO">
              <a:solidFill>
                <a:srgbClr val="268183"/>
              </a:solidFill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lvl="0" indent="0">
              <a:buNone/>
            </a:pPr>
            <a:endParaRPr lang="nb-NO" sz="2400"/>
          </a:p>
          <a:p>
            <a:pPr marL="0" indent="0">
              <a:buNone/>
            </a:pPr>
            <a:r>
              <a:rPr lang="nb-NO" sz="2400"/>
              <a:t>Del inn i grupper 3-4 personer. Behold disse gruppene også i arbeidet med </a:t>
            </a:r>
            <a:r>
              <a:rPr lang="nb-NO" sz="2400">
                <a:ea typeface="Calibri"/>
                <a:cs typeface="Calibri"/>
              </a:rPr>
              <a:t>«</a:t>
            </a:r>
            <a:r>
              <a:rPr lang="nb-NO" sz="2400"/>
              <a:t>aktivitet</a:t>
            </a:r>
            <a:r>
              <a:rPr lang="nb-NO" sz="2400">
                <a:ea typeface="Calibri"/>
                <a:cs typeface="Calibri"/>
              </a:rPr>
              <a:t>»</a:t>
            </a:r>
            <a:r>
              <a:rPr lang="nb-NO" sz="2400"/>
              <a:t> og </a:t>
            </a:r>
            <a:r>
              <a:rPr lang="nb-NO" sz="2400">
                <a:ea typeface="Calibri"/>
                <a:cs typeface="Calibri"/>
              </a:rPr>
              <a:t>«</a:t>
            </a:r>
            <a:r>
              <a:rPr lang="nb-NO" sz="2400"/>
              <a:t>diskusjon</a:t>
            </a:r>
            <a:r>
              <a:rPr lang="nb-NO" sz="2400">
                <a:ea typeface="Calibri"/>
                <a:cs typeface="Calibri"/>
              </a:rPr>
              <a:t>»</a:t>
            </a:r>
            <a:r>
              <a:rPr lang="nb-NO" sz="2400"/>
              <a:t>.</a:t>
            </a:r>
          </a:p>
          <a:p>
            <a:r>
              <a:rPr lang="nb-NO" sz="2400"/>
              <a:t>Diskuter teksten dere leste i forarbeidet med utgangspunkt i modelleringsprosessen.</a:t>
            </a:r>
          </a:p>
          <a:p>
            <a:r>
              <a:rPr lang="nb-NO" sz="2400"/>
              <a:t>Bli enige på gruppa om hva dere legger i de ulike elementene i modelleringsprosessen.</a:t>
            </a:r>
          </a:p>
          <a:p>
            <a:endParaRPr lang="nb-NO" sz="2200"/>
          </a:p>
        </p:txBody>
      </p:sp>
    </p:spTree>
    <p:extLst>
      <p:ext uri="{BB962C8B-B14F-4D97-AF65-F5344CB8AC3E}">
        <p14:creationId xmlns:p14="http://schemas.microsoft.com/office/powerpoint/2010/main" val="31762722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Shape 160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Aktivitet</a:t>
            </a:r>
            <a:endParaRPr lang="x-none"/>
          </a:p>
        </p:txBody>
      </p:sp>
      <p:sp>
        <p:nvSpPr>
          <p:cNvPr id="5" name="Undertittel 4">
            <a:extLst>
              <a:ext uri="{FF2B5EF4-FFF2-40B4-BE49-F238E27FC236}">
                <a16:creationId xmlns:a16="http://schemas.microsoft.com/office/drawing/2014/main" id="{A883D46C-4712-4EFB-BB3D-1EF2FC8AE20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nb-NO"/>
              <a:t>20 minutter</a:t>
            </a:r>
          </a:p>
        </p:txBody>
      </p:sp>
    </p:spTree>
    <p:extLst>
      <p:ext uri="{BB962C8B-B14F-4D97-AF65-F5344CB8AC3E}">
        <p14:creationId xmlns:p14="http://schemas.microsoft.com/office/powerpoint/2010/main" val="30847976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nb-NO"/>
              <a:t>Aktivitet</a:t>
            </a:r>
            <a:endParaRPr lang="nb-NO">
              <a:solidFill>
                <a:srgbClr val="268183"/>
              </a:solidFill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lvl="0" indent="0">
              <a:buNone/>
            </a:pPr>
            <a:endParaRPr lang="nb-NO" sz="2400"/>
          </a:p>
          <a:p>
            <a:pPr lvl="0"/>
            <a:r>
              <a:rPr lang="nb-NO" sz="2400"/>
              <a:t>Gjør oppgaven «Bilkø i snø».</a:t>
            </a:r>
          </a:p>
          <a:p>
            <a:pPr lvl="0"/>
            <a:endParaRPr lang="nb-NO" sz="2400"/>
          </a:p>
          <a:p>
            <a:pPr lvl="0"/>
            <a:endParaRPr lang="nb-NO" sz="2400"/>
          </a:p>
          <a:p>
            <a:endParaRPr lang="nb-NO" sz="2200"/>
          </a:p>
        </p:txBody>
      </p:sp>
    </p:spTree>
    <p:extLst>
      <p:ext uri="{BB962C8B-B14F-4D97-AF65-F5344CB8AC3E}">
        <p14:creationId xmlns:p14="http://schemas.microsoft.com/office/powerpoint/2010/main" val="6226244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Shape 160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Diskusjon</a:t>
            </a:r>
            <a:endParaRPr lang="x-none"/>
          </a:p>
        </p:txBody>
      </p:sp>
      <p:sp>
        <p:nvSpPr>
          <p:cNvPr id="5" name="Undertittel 4">
            <a:extLst>
              <a:ext uri="{FF2B5EF4-FFF2-40B4-BE49-F238E27FC236}">
                <a16:creationId xmlns:a16="http://schemas.microsoft.com/office/drawing/2014/main" id="{A883D46C-4712-4EFB-BB3D-1EF2FC8AE20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nb-NO"/>
              <a:t>20 minutter</a:t>
            </a:r>
          </a:p>
        </p:txBody>
      </p:sp>
    </p:spTree>
    <p:extLst>
      <p:ext uri="{BB962C8B-B14F-4D97-AF65-F5344CB8AC3E}">
        <p14:creationId xmlns:p14="http://schemas.microsoft.com/office/powerpoint/2010/main" val="20028491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nb-NO">
                <a:solidFill>
                  <a:srgbClr val="268183"/>
                </a:solidFill>
              </a:rPr>
              <a:t>Diskusjon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endParaRPr lang="nb-NO" sz="2200"/>
          </a:p>
          <a:p>
            <a:r>
              <a:rPr lang="nb-NO" sz="2000"/>
              <a:t>Analyser oppgaven «Bilkø i snø» med utgangspunkt i modelleringsprosessen.</a:t>
            </a:r>
          </a:p>
          <a:p>
            <a:pPr lvl="1">
              <a:buFont typeface="Courier New"/>
              <a:buChar char="o"/>
            </a:pPr>
            <a:r>
              <a:rPr lang="nb-NO" sz="1600"/>
              <a:t>Ha spesielt fokus på pila "Forstå og forenkle". List opp alt dere gjorde innenfor "Forstå og forenkle".</a:t>
            </a:r>
          </a:p>
          <a:p>
            <a:endParaRPr lang="nb-NO" sz="2200"/>
          </a:p>
        </p:txBody>
      </p:sp>
    </p:spTree>
    <p:extLst>
      <p:ext uri="{BB962C8B-B14F-4D97-AF65-F5344CB8AC3E}">
        <p14:creationId xmlns:p14="http://schemas.microsoft.com/office/powerpoint/2010/main" val="2259932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Realfagsløyper">
      <a:dk1>
        <a:srgbClr val="333333"/>
      </a:dk1>
      <a:lt1>
        <a:srgbClr val="FFFFFF"/>
      </a:lt1>
      <a:dk2>
        <a:srgbClr val="268183"/>
      </a:dk2>
      <a:lt2>
        <a:srgbClr val="E7E6E6"/>
      </a:lt2>
      <a:accent1>
        <a:srgbClr val="037F83"/>
      </a:accent1>
      <a:accent2>
        <a:srgbClr val="18B3B7"/>
      </a:accent2>
      <a:accent3>
        <a:srgbClr val="FDB90C"/>
      </a:accent3>
      <a:accent4>
        <a:srgbClr val="D3EEEE"/>
      </a:accent4>
      <a:accent5>
        <a:srgbClr val="268183"/>
      </a:accent5>
      <a:accent6>
        <a:srgbClr val="E25143"/>
      </a:accent6>
      <a:hlink>
        <a:srgbClr val="037F83"/>
      </a:hlink>
      <a:folHlink>
        <a:srgbClr val="037F83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sjon9" id="{4C339673-3458-D54E-BAD1-9F5EA0A7244E}" vid="{3DC8B92C-5C4A-6D4A-AA28-A98CFDCD97D3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54ec9838-0981-4e83-ac84-7c1f162306e1">
      <Terms xmlns="http://schemas.microsoft.com/office/infopath/2007/PartnerControls"/>
    </lcf76f155ced4ddcb4097134ff3c332f>
    <Ferdig xmlns="54ec9838-0981-4e83-ac84-7c1f162306e1">false</Ferdig>
    <TaxCatchAll xmlns="19285a7b-45d4-4124-8693-dfd5f4513520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77CEC38673E984C9A71D5BC8B61A7A2" ma:contentTypeVersion="14" ma:contentTypeDescription="Create a new document." ma:contentTypeScope="" ma:versionID="7123be89ae8a898761bb9e22058dd72f">
  <xsd:schema xmlns:xsd="http://www.w3.org/2001/XMLSchema" xmlns:xs="http://www.w3.org/2001/XMLSchema" xmlns:p="http://schemas.microsoft.com/office/2006/metadata/properties" xmlns:ns2="54ec9838-0981-4e83-ac84-7c1f162306e1" xmlns:ns3="19285a7b-45d4-4124-8693-dfd5f4513520" targetNamespace="http://schemas.microsoft.com/office/2006/metadata/properties" ma:root="true" ma:fieldsID="383df0dd1bdf2e60d3c6e883ac808e8d" ns2:_="" ns3:_="">
    <xsd:import namespace="54ec9838-0981-4e83-ac84-7c1f162306e1"/>
    <xsd:import namespace="19285a7b-45d4-4124-8693-dfd5f451352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Ferdig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4ec9838-0981-4e83-ac84-7c1f162306e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6e7bc199-5fe5-462f-a3d8-26f806c1f49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Ferdig" ma:index="21" nillable="true" ma:displayName="Ferdig" ma:default="0" ma:format="Dropdown" ma:internalName="Ferdig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9285a7b-45d4-4124-8693-dfd5f4513520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e8db44de-d030-4476-8f63-601574e4ccdb}" ma:internalName="TaxCatchAll" ma:showField="CatchAllData" ma:web="19285a7b-45d4-4124-8693-dfd5f451352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ED8FD2E-8366-4706-B908-AA677E6FAE7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14F7C6E-35D2-43D6-BF73-F12C58D1686C}">
  <ds:schemaRefs>
    <ds:schemaRef ds:uri="19285a7b-45d4-4124-8693-dfd5f4513520"/>
    <ds:schemaRef ds:uri="54ec9838-0981-4e83-ac84-7c1f162306e1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EE27AAD3-6F96-4082-98A3-0F455B8D847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4ec9838-0981-4e83-ac84-7c1f162306e1"/>
    <ds:schemaRef ds:uri="19285a7b-45d4-4124-8693-dfd5f451352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Application>Microsoft Office PowerPoint</Application>
  <PresentationFormat>Skjermfremvisning (4:3)</PresentationFormat>
  <Slides>21</Slides>
  <Notes>16</Notes>
  <HiddenSlides>0</HiddenSlide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21</vt:i4>
      </vt:variant>
    </vt:vector>
  </HeadingPairs>
  <TitlesOfParts>
    <vt:vector size="22" baseType="lpstr">
      <vt:lpstr>Office-tema</vt:lpstr>
      <vt:lpstr>Hva er modellering B – Samarbeid</vt:lpstr>
      <vt:lpstr>Mål</vt:lpstr>
      <vt:lpstr>Tidsplan for denne økta</vt:lpstr>
      <vt:lpstr>Gruppearbeid knyttet til forarbeid</vt:lpstr>
      <vt:lpstr>Gruppearbeid</vt:lpstr>
      <vt:lpstr>Aktivitet</vt:lpstr>
      <vt:lpstr>Aktivitet</vt:lpstr>
      <vt:lpstr>Diskusjon</vt:lpstr>
      <vt:lpstr>Diskusjon</vt:lpstr>
      <vt:lpstr>Oppsummering</vt:lpstr>
      <vt:lpstr>Oppsummering</vt:lpstr>
      <vt:lpstr>Planlegge egen undervisning</vt:lpstr>
      <vt:lpstr>Planlegge egen undervisning</vt:lpstr>
      <vt:lpstr>Hva er modellering D – Etterarbeid</vt:lpstr>
      <vt:lpstr>Tidsplan for denne økta</vt:lpstr>
      <vt:lpstr>Del erfaringer i grupper</vt:lpstr>
      <vt:lpstr>Dele erfaringer i grupper</vt:lpstr>
      <vt:lpstr>Oppsummering i plenum</vt:lpstr>
      <vt:lpstr>Oppsummering i plenum</vt:lpstr>
      <vt:lpstr>Veien videre</vt:lpstr>
      <vt:lpstr>Veien videre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Realfagsløyper 2017</dc:title>
  <dc:creator>Hilde Osmo Reindal</dc:creator>
  <cp:revision>3</cp:revision>
  <cp:lastPrinted>2017-08-18T08:10:09Z</cp:lastPrinted>
  <dcterms:created xsi:type="dcterms:W3CDTF">2017-08-11T05:42:55Z</dcterms:created>
  <dcterms:modified xsi:type="dcterms:W3CDTF">2025-01-23T13:19:55Z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0x010100D77CEC38673E984C9A71D5BC8B61A7A2</vt:lpwstr>
  </property>
  <property fmtid="{D5CDD505-2E9C-101B-9397-08002B2CF9AE}" pid="3" name="MediaServiceImageTags">
    <vt:lpwstr/>
  </property>
</Properties>
</file>