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49" r:id="rId5"/>
    <p:sldId id="350" r:id="rId6"/>
    <p:sldId id="383" r:id="rId7"/>
    <p:sldId id="390" r:id="rId8"/>
    <p:sldId id="414" r:id="rId9"/>
    <p:sldId id="412" r:id="rId10"/>
    <p:sldId id="391" r:id="rId11"/>
    <p:sldId id="413" r:id="rId12"/>
    <p:sldId id="393" r:id="rId13"/>
    <p:sldId id="392" r:id="rId14"/>
    <p:sldId id="403" r:id="rId15"/>
    <p:sldId id="398" r:id="rId16"/>
    <p:sldId id="407" r:id="rId17"/>
    <p:sldId id="401" r:id="rId18"/>
    <p:sldId id="408" r:id="rId19"/>
    <p:sldId id="377" r:id="rId20"/>
    <p:sldId id="410" r:id="rId21"/>
    <p:sldId id="378" r:id="rId22"/>
    <p:sldId id="411" r:id="rId23"/>
    <p:sldId id="382" r:id="rId24"/>
  </p:sldIdLst>
  <p:sldSz cx="9144000" cy="6858000" type="screen4x3"/>
  <p:notesSz cx="7099300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68183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7B7EE-832B-4DDC-B7B5-4E95EEDCF5A0}" v="23" dt="2025-01-23T13:20:56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ys stil 1 - aks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g Atle Myhre" userId="S::stigatle@ntnu.no::48ad2222-d4f9-4a64-933f-06a5b4392dca" providerId="AD" clId="Web-{FC7B5570-326B-495B-A141-6606F5F01763}"/>
    <pc:docChg chg="modSld">
      <pc:chgData name="Stig Atle Myhre" userId="S::stigatle@ntnu.no::48ad2222-d4f9-4a64-933f-06a5b4392dca" providerId="AD" clId="Web-{FC7B5570-326B-495B-A141-6606F5F01763}" dt="2024-12-10T12:14:11.960" v="40" actId="20577"/>
      <pc:docMkLst>
        <pc:docMk/>
      </pc:docMkLst>
      <pc:sldChg chg="modSp">
        <pc:chgData name="Stig Atle Myhre" userId="S::stigatle@ntnu.no::48ad2222-d4f9-4a64-933f-06a5b4392dca" providerId="AD" clId="Web-{FC7B5570-326B-495B-A141-6606F5F01763}" dt="2024-12-10T12:10:25.302" v="3"/>
        <pc:sldMkLst>
          <pc:docMk/>
          <pc:sldMk cId="462564504" sldId="383"/>
        </pc:sldMkLst>
        <pc:graphicFrameChg chg="mod modGraphic">
          <ac:chgData name="Stig Atle Myhre" userId="S::stigatle@ntnu.no::48ad2222-d4f9-4a64-933f-06a5b4392dca" providerId="AD" clId="Web-{FC7B5570-326B-495B-A141-6606F5F01763}" dt="2024-12-10T12:10:25.302" v="3"/>
          <ac:graphicFrameMkLst>
            <pc:docMk/>
            <pc:sldMk cId="462564504" sldId="383"/>
            <ac:graphicFrameMk id="5" creationId="{00000000-0000-0000-0000-000000000000}"/>
          </ac:graphicFrameMkLst>
        </pc:graphicFrameChg>
      </pc:sldChg>
      <pc:sldChg chg="modSp">
        <pc:chgData name="Stig Atle Myhre" userId="S::stigatle@ntnu.no::48ad2222-d4f9-4a64-933f-06a5b4392dca" providerId="AD" clId="Web-{FC7B5570-326B-495B-A141-6606F5F01763}" dt="2024-12-10T12:10:30.068" v="6" actId="20577"/>
        <pc:sldMkLst>
          <pc:docMk/>
          <pc:sldMk cId="3033031500" sldId="390"/>
        </pc:sldMkLst>
        <pc:spChg chg="mod">
          <ac:chgData name="Stig Atle Myhre" userId="S::stigatle@ntnu.no::48ad2222-d4f9-4a64-933f-06a5b4392dca" providerId="AD" clId="Web-{FC7B5570-326B-495B-A141-6606F5F01763}" dt="2024-12-10T12:10:30.068" v="6" actId="20577"/>
          <ac:spMkLst>
            <pc:docMk/>
            <pc:sldMk cId="3033031500" sldId="390"/>
            <ac:spMk id="160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FC7B5570-326B-495B-A141-6606F5F01763}" dt="2024-12-10T12:14:11.960" v="40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FC7B5570-326B-495B-A141-6606F5F01763}" dt="2024-12-10T12:14:11.960" v="40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FC7B5570-326B-495B-A141-6606F5F01763}" dt="2024-12-10T12:13:06.116" v="38" actId="20577"/>
        <pc:sldMkLst>
          <pc:docMk/>
          <pc:sldMk cId="3176272214" sldId="414"/>
        </pc:sldMkLst>
        <pc:spChg chg="mod">
          <ac:chgData name="Stig Atle Myhre" userId="S::stigatle@ntnu.no::48ad2222-d4f9-4a64-933f-06a5b4392dca" providerId="AD" clId="Web-{FC7B5570-326B-495B-A141-6606F5F01763}" dt="2024-12-10T12:13:06.116" v="38" actId="20577"/>
          <ac:spMkLst>
            <pc:docMk/>
            <pc:sldMk cId="3176272214" sldId="414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2C87B7EE-832B-4DDC-B7B5-4E95EEDCF5A0}"/>
    <pc:docChg chg="modSld">
      <pc:chgData name="Stig Atle Myhre" userId="S::stigatle@ntnu.no::48ad2222-d4f9-4a64-933f-06a5b4392dca" providerId="AD" clId="Web-{2C87B7EE-832B-4DDC-B7B5-4E95EEDCF5A0}" dt="2025-01-23T13:20:56.353" v="2" actId="20577"/>
      <pc:docMkLst>
        <pc:docMk/>
      </pc:docMkLst>
      <pc:sldChg chg="modSp">
        <pc:chgData name="Stig Atle Myhre" userId="S::stigatle@ntnu.no::48ad2222-d4f9-4a64-933f-06a5b4392dca" providerId="AD" clId="Web-{2C87B7EE-832B-4DDC-B7B5-4E95EEDCF5A0}" dt="2025-01-23T13:20:52.962" v="1"/>
        <pc:sldMkLst>
          <pc:docMk/>
          <pc:sldMk cId="254139181" sldId="401"/>
        </pc:sldMkLst>
        <pc:graphicFrameChg chg="mod modGraphic">
          <ac:chgData name="Stig Atle Myhre" userId="S::stigatle@ntnu.no::48ad2222-d4f9-4a64-933f-06a5b4392dca" providerId="AD" clId="Web-{2C87B7EE-832B-4DDC-B7B5-4E95EEDCF5A0}" dt="2025-01-23T13:20:52.962" v="1"/>
          <ac:graphicFrameMkLst>
            <pc:docMk/>
            <pc:sldMk cId="254139181" sldId="401"/>
            <ac:graphicFrameMk id="5" creationId="{00000000-0000-0000-0000-000000000000}"/>
          </ac:graphicFrameMkLst>
        </pc:graphicFrameChg>
      </pc:sldChg>
      <pc:sldChg chg="modSp">
        <pc:chgData name="Stig Atle Myhre" userId="S::stigatle@ntnu.no::48ad2222-d4f9-4a64-933f-06a5b4392dca" providerId="AD" clId="Web-{2C87B7EE-832B-4DDC-B7B5-4E95EEDCF5A0}" dt="2025-01-23T13:20:56.353" v="2" actId="20577"/>
        <pc:sldMkLst>
          <pc:docMk/>
          <pc:sldMk cId="3843128620" sldId="408"/>
        </pc:sldMkLst>
        <pc:spChg chg="mod">
          <ac:chgData name="Stig Atle Myhre" userId="S::stigatle@ntnu.no::48ad2222-d4f9-4a64-933f-06a5b4392dca" providerId="AD" clId="Web-{2C87B7EE-832B-4DDC-B7B5-4E95EEDCF5A0}" dt="2025-01-23T13:20:56.353" v="2" actId="20577"/>
          <ac:spMkLst>
            <pc:docMk/>
            <pc:sldMk cId="3843128620" sldId="408"/>
            <ac:spMk id="2" creationId="{AD5EEFD2-BEB3-4D70-A8E2-03FA2DB5DEA5}"/>
          </ac:spMkLst>
        </pc:spChg>
      </pc:sldChg>
    </pc:docChg>
  </pc:docChgLst>
  <pc:docChgLst>
    <pc:chgData name="Stig Atle Myhre" userId="S::stigatle@ntnu.no::48ad2222-d4f9-4a64-933f-06a5b4392dca" providerId="AD" clId="Web-{37949F05-25F7-4054-B676-EC496772BD38}"/>
    <pc:docChg chg="modSld">
      <pc:chgData name="Stig Atle Myhre" userId="S::stigatle@ntnu.no::48ad2222-d4f9-4a64-933f-06a5b4392dca" providerId="AD" clId="Web-{37949F05-25F7-4054-B676-EC496772BD38}" dt="2025-01-09T13:51:24.771" v="2" actId="20577"/>
      <pc:docMkLst>
        <pc:docMk/>
      </pc:docMkLst>
      <pc:sldChg chg="modSp">
        <pc:chgData name="Stig Atle Myhre" userId="S::stigatle@ntnu.no::48ad2222-d4f9-4a64-933f-06a5b4392dca" providerId="AD" clId="Web-{37949F05-25F7-4054-B676-EC496772BD38}" dt="2025-01-09T13:51:24.771" v="2" actId="20577"/>
        <pc:sldMkLst>
          <pc:docMk/>
          <pc:sldMk cId="3176272214" sldId="414"/>
        </pc:sldMkLst>
        <pc:spChg chg="mod">
          <ac:chgData name="Stig Atle Myhre" userId="S::stigatle@ntnu.no::48ad2222-d4f9-4a64-933f-06a5b4392dca" providerId="AD" clId="Web-{37949F05-25F7-4054-B676-EC496772BD38}" dt="2025-01-09T13:51:24.771" v="2" actId="20577"/>
          <ac:spMkLst>
            <pc:docMk/>
            <pc:sldMk cId="3176272214" sldId="414"/>
            <ac:spMk id="2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AA040F70-4448-43B8-99B2-D097EA88252F}"/>
    <pc:docChg chg="modSld">
      <pc:chgData name="Stig Atle Myhre" userId="S::stigatle@ntnu.no::48ad2222-d4f9-4a64-933f-06a5b4392dca" providerId="AD" clId="Web-{AA040F70-4448-43B8-99B2-D097EA88252F}" dt="2024-12-11T08:42:11.006" v="287" actId="20577"/>
      <pc:docMkLst>
        <pc:docMk/>
      </pc:docMkLst>
      <pc:sldChg chg="modSp">
        <pc:chgData name="Stig Atle Myhre" userId="S::stigatle@ntnu.no::48ad2222-d4f9-4a64-933f-06a5b4392dca" providerId="AD" clId="Web-{AA040F70-4448-43B8-99B2-D097EA88252F}" dt="2024-12-11T08:40:21.146" v="251" actId="20577"/>
        <pc:sldMkLst>
          <pc:docMk/>
          <pc:sldMk cId="2968438706" sldId="377"/>
        </pc:sldMkLst>
        <pc:spChg chg="mod">
          <ac:chgData name="Stig Atle Myhre" userId="S::stigatle@ntnu.no::48ad2222-d4f9-4a64-933f-06a5b4392dca" providerId="AD" clId="Web-{AA040F70-4448-43B8-99B2-D097EA88252F}" dt="2024-12-11T08:40:21.146" v="251" actId="20577"/>
          <ac:spMkLst>
            <pc:docMk/>
            <pc:sldMk cId="2968438706" sldId="377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AA040F70-4448-43B8-99B2-D097EA88252F}" dt="2024-12-11T08:41:06.615" v="260" actId="20577"/>
        <pc:sldMkLst>
          <pc:docMk/>
          <pc:sldMk cId="869414344" sldId="378"/>
        </pc:sldMkLst>
        <pc:spChg chg="mod">
          <ac:chgData name="Stig Atle Myhre" userId="S::stigatle@ntnu.no::48ad2222-d4f9-4a64-933f-06a5b4392dca" providerId="AD" clId="Web-{AA040F70-4448-43B8-99B2-D097EA88252F}" dt="2024-12-11T08:41:06.615" v="260" actId="20577"/>
          <ac:spMkLst>
            <pc:docMk/>
            <pc:sldMk cId="869414344" sldId="378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AA040F70-4448-43B8-99B2-D097EA88252F}" dt="2024-12-11T08:42:11.006" v="287" actId="20577"/>
        <pc:sldMkLst>
          <pc:docMk/>
          <pc:sldMk cId="2178650880" sldId="382"/>
        </pc:sldMkLst>
        <pc:spChg chg="mod">
          <ac:chgData name="Stig Atle Myhre" userId="S::stigatle@ntnu.no::48ad2222-d4f9-4a64-933f-06a5b4392dca" providerId="AD" clId="Web-{AA040F70-4448-43B8-99B2-D097EA88252F}" dt="2024-12-11T08:42:11.006" v="287" actId="20577"/>
          <ac:spMkLst>
            <pc:docMk/>
            <pc:sldMk cId="2178650880" sldId="382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AA040F70-4448-43B8-99B2-D097EA88252F}" dt="2024-12-11T08:33:19.750" v="40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AA040F70-4448-43B8-99B2-D097EA88252F}" dt="2024-12-11T08:33:19.750" v="40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AA040F70-4448-43B8-99B2-D097EA88252F}" dt="2024-12-11T08:39:20.473" v="196" actId="20577"/>
        <pc:sldMkLst>
          <pc:docMk/>
          <pc:sldMk cId="3838822903" sldId="403"/>
        </pc:sldMkLst>
        <pc:spChg chg="mod">
          <ac:chgData name="Stig Atle Myhre" userId="S::stigatle@ntnu.no::48ad2222-d4f9-4a64-933f-06a5b4392dca" providerId="AD" clId="Web-{AA040F70-4448-43B8-99B2-D097EA88252F}" dt="2024-12-11T08:39:20.473" v="196" actId="20577"/>
          <ac:spMkLst>
            <pc:docMk/>
            <pc:sldMk cId="3838822903" sldId="403"/>
            <ac:spMk id="3" creationId="{9517FE92-7DA5-4C05-9775-EA00D88DBC40}"/>
          </ac:spMkLst>
        </pc:spChg>
      </pc:sldChg>
      <pc:sldChg chg="modSp">
        <pc:chgData name="Stig Atle Myhre" userId="S::stigatle@ntnu.no::48ad2222-d4f9-4a64-933f-06a5b4392dca" providerId="AD" clId="Web-{AA040F70-4448-43B8-99B2-D097EA88252F}" dt="2024-12-11T08:31:44.718" v="1" actId="20577"/>
        <pc:sldMkLst>
          <pc:docMk/>
          <pc:sldMk cId="2669728770" sldId="407"/>
        </pc:sldMkLst>
        <pc:spChg chg="mod">
          <ac:chgData name="Stig Atle Myhre" userId="S::stigatle@ntnu.no::48ad2222-d4f9-4a64-933f-06a5b4392dca" providerId="AD" clId="Web-{AA040F70-4448-43B8-99B2-D097EA88252F}" dt="2024-12-11T08:31:44.718" v="1" actId="20577"/>
          <ac:spMkLst>
            <pc:docMk/>
            <pc:sldMk cId="2669728770" sldId="407"/>
            <ac:spMk id="3" creationId="{00000000-0000-0000-0000-000000000000}"/>
          </ac:spMkLst>
        </pc:spChg>
      </pc:sldChg>
    </pc:docChg>
  </pc:docChgLst>
  <pc:docChgLst>
    <pc:chgData name="Monica Rehaug" userId="9be52072-c211-47f9-b6b7-e851e75930d5" providerId="ADAL" clId="{D4D392A4-3CEC-4B55-BD9A-0225028D370D}"/>
    <pc:docChg chg="custSel modSld">
      <pc:chgData name="Monica Rehaug" userId="9be52072-c211-47f9-b6b7-e851e75930d5" providerId="ADAL" clId="{D4D392A4-3CEC-4B55-BD9A-0225028D370D}" dt="2025-01-17T10:01:33.379" v="3" actId="27636"/>
      <pc:docMkLst>
        <pc:docMk/>
      </pc:docMkLst>
      <pc:sldChg chg="modSp mod">
        <pc:chgData name="Monica Rehaug" userId="9be52072-c211-47f9-b6b7-e851e75930d5" providerId="ADAL" clId="{D4D392A4-3CEC-4B55-BD9A-0225028D370D}" dt="2025-01-17T10:01:33.379" v="3" actId="27636"/>
        <pc:sldMkLst>
          <pc:docMk/>
          <pc:sldMk cId="3838822903" sldId="403"/>
        </pc:sldMkLst>
        <pc:spChg chg="mod">
          <ac:chgData name="Monica Rehaug" userId="9be52072-c211-47f9-b6b7-e851e75930d5" providerId="ADAL" clId="{D4D392A4-3CEC-4B55-BD9A-0225028D370D}" dt="2025-01-17T10:01:33.379" v="3" actId="27636"/>
          <ac:spMkLst>
            <pc:docMk/>
            <pc:sldMk cId="3838822903" sldId="403"/>
            <ac:spMk id="3" creationId="{9517FE92-7DA5-4C05-9775-EA00D88DBC40}"/>
          </ac:spMkLst>
        </pc:spChg>
      </pc:sldChg>
      <pc:sldChg chg="modSp mod">
        <pc:chgData name="Monica Rehaug" userId="9be52072-c211-47f9-b6b7-e851e75930d5" providerId="ADAL" clId="{D4D392A4-3CEC-4B55-BD9A-0225028D370D}" dt="2025-01-17T09:48:46.422" v="1"/>
        <pc:sldMkLst>
          <pc:docMk/>
          <pc:sldMk cId="3176272214" sldId="414"/>
        </pc:sldMkLst>
        <pc:spChg chg="mod">
          <ac:chgData name="Monica Rehaug" userId="9be52072-c211-47f9-b6b7-e851e75930d5" providerId="ADAL" clId="{D4D392A4-3CEC-4B55-BD9A-0225028D370D}" dt="2025-01-17T09:48:46.422" v="1"/>
          <ac:spMkLst>
            <pc:docMk/>
            <pc:sldMk cId="3176272214" sldId="414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9F1C1561-37FA-4780-8204-867B1E34B78E}"/>
    <pc:docChg chg="modSld">
      <pc:chgData name="Stig Atle Myhre" userId="S::stigatle@ntnu.no::48ad2222-d4f9-4a64-933f-06a5b4392dca" providerId="AD" clId="Web-{9F1C1561-37FA-4780-8204-867B1E34B78E}" dt="2024-12-10T12:37:16.206" v="80" actId="20577"/>
      <pc:docMkLst>
        <pc:docMk/>
      </pc:docMkLst>
      <pc:sldChg chg="modSp">
        <pc:chgData name="Stig Atle Myhre" userId="S::stigatle@ntnu.no::48ad2222-d4f9-4a64-933f-06a5b4392dca" providerId="AD" clId="Web-{9F1C1561-37FA-4780-8204-867B1E34B78E}" dt="2024-12-10T12:36:48.503" v="78" actId="20577"/>
        <pc:sldMkLst>
          <pc:docMk/>
          <pc:sldMk cId="2751438134" sldId="350"/>
        </pc:sldMkLst>
        <pc:spChg chg="mod">
          <ac:chgData name="Stig Atle Myhre" userId="S::stigatle@ntnu.no::48ad2222-d4f9-4a64-933f-06a5b4392dca" providerId="AD" clId="Web-{9F1C1561-37FA-4780-8204-867B1E34B78E}" dt="2024-12-10T12:36:48.503" v="78" actId="20577"/>
          <ac:spMkLst>
            <pc:docMk/>
            <pc:sldMk cId="2751438134" sldId="350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9F1C1561-37FA-4780-8204-867B1E34B78E}" dt="2024-12-10T12:37:16.206" v="80" actId="20577"/>
        <pc:sldMkLst>
          <pc:docMk/>
          <pc:sldMk cId="2669728770" sldId="407"/>
        </pc:sldMkLst>
        <pc:spChg chg="mod">
          <ac:chgData name="Stig Atle Myhre" userId="S::stigatle@ntnu.no::48ad2222-d4f9-4a64-933f-06a5b4392dca" providerId="AD" clId="Web-{9F1C1561-37FA-4780-8204-867B1E34B78E}" dt="2024-12-10T12:37:16.206" v="80" actId="20577"/>
          <ac:spMkLst>
            <pc:docMk/>
            <pc:sldMk cId="2669728770" sldId="407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14619984-034B-4B13-AB69-130EACECCA32}"/>
    <pc:docChg chg="modSld">
      <pc:chgData name="Stig Atle Myhre" userId="S::stigatle@ntnu.no::48ad2222-d4f9-4a64-933f-06a5b4392dca" providerId="AD" clId="Web-{14619984-034B-4B13-AB69-130EACECCA32}" dt="2024-12-11T08:13:49.762" v="245" actId="20577"/>
      <pc:docMkLst>
        <pc:docMk/>
      </pc:docMkLst>
      <pc:sldChg chg="modSp">
        <pc:chgData name="Stig Atle Myhre" userId="S::stigatle@ntnu.no::48ad2222-d4f9-4a64-933f-06a5b4392dca" providerId="AD" clId="Web-{14619984-034B-4B13-AB69-130EACECCA32}" dt="2024-12-11T08:13:08.245" v="228" actId="20577"/>
        <pc:sldMkLst>
          <pc:docMk/>
          <pc:sldMk cId="869414344" sldId="378"/>
        </pc:sldMkLst>
        <pc:spChg chg="mod">
          <ac:chgData name="Stig Atle Myhre" userId="S::stigatle@ntnu.no::48ad2222-d4f9-4a64-933f-06a5b4392dca" providerId="AD" clId="Web-{14619984-034B-4B13-AB69-130EACECCA32}" dt="2024-12-11T08:13:08.245" v="228" actId="20577"/>
          <ac:spMkLst>
            <pc:docMk/>
            <pc:sldMk cId="869414344" sldId="378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13:49.762" v="245" actId="20577"/>
        <pc:sldMkLst>
          <pc:docMk/>
          <pc:sldMk cId="2178650880" sldId="382"/>
        </pc:sldMkLst>
        <pc:spChg chg="mod">
          <ac:chgData name="Stig Atle Myhre" userId="S::stigatle@ntnu.no::48ad2222-d4f9-4a64-933f-06a5b4392dca" providerId="AD" clId="Web-{14619984-034B-4B13-AB69-130EACECCA32}" dt="2024-12-11T08:13:49.762" v="245" actId="20577"/>
          <ac:spMkLst>
            <pc:docMk/>
            <pc:sldMk cId="2178650880" sldId="382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08:31.880" v="82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14619984-034B-4B13-AB69-130EACECCA32}" dt="2024-12-11T08:08:31.880" v="82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12:42.917" v="225" actId="20577"/>
        <pc:sldMkLst>
          <pc:docMk/>
          <pc:sldMk cId="3838822903" sldId="403"/>
        </pc:sldMkLst>
        <pc:spChg chg="mod">
          <ac:chgData name="Stig Atle Myhre" userId="S::stigatle@ntnu.no::48ad2222-d4f9-4a64-933f-06a5b4392dca" providerId="AD" clId="Web-{14619984-034B-4B13-AB69-130EACECCA32}" dt="2024-12-11T08:12:42.917" v="225" actId="20577"/>
          <ac:spMkLst>
            <pc:docMk/>
            <pc:sldMk cId="3838822903" sldId="403"/>
            <ac:spMk id="3" creationId="{9517FE92-7DA5-4C05-9775-EA00D88DBC40}"/>
          </ac:spMkLst>
        </pc:spChg>
      </pc:sldChg>
    </pc:docChg>
  </pc:docChgLst>
  <pc:docChgLst>
    <pc:chgData name="Stig Atle Myhre" userId="48ad2222-d4f9-4a64-933f-06a5b4392dca" providerId="ADAL" clId="{D999408E-4B57-48E3-B9BE-FD9F9493C85C}"/>
    <pc:docChg chg="undo custSel modSld">
      <pc:chgData name="Stig Atle Myhre" userId="48ad2222-d4f9-4a64-933f-06a5b4392dca" providerId="ADAL" clId="{D999408E-4B57-48E3-B9BE-FD9F9493C85C}" dt="2025-01-17T10:22:53.204" v="681" actId="6549"/>
      <pc:docMkLst>
        <pc:docMk/>
      </pc:docMkLst>
      <pc:sldChg chg="modSp mod">
        <pc:chgData name="Stig Atle Myhre" userId="48ad2222-d4f9-4a64-933f-06a5b4392dca" providerId="ADAL" clId="{D999408E-4B57-48E3-B9BE-FD9F9493C85C}" dt="2025-01-17T09:32:05.844" v="112" actId="6549"/>
        <pc:sldMkLst>
          <pc:docMk/>
          <pc:sldMk cId="2751438134" sldId="350"/>
        </pc:sldMkLst>
        <pc:spChg chg="mod">
          <ac:chgData name="Stig Atle Myhre" userId="48ad2222-d4f9-4a64-933f-06a5b4392dca" providerId="ADAL" clId="{D999408E-4B57-48E3-B9BE-FD9F9493C85C}" dt="2025-01-17T09:32:05.844" v="112" actId="6549"/>
          <ac:spMkLst>
            <pc:docMk/>
            <pc:sldMk cId="2751438134" sldId="350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10:19:23.557" v="549" actId="20577"/>
        <pc:sldMkLst>
          <pc:docMk/>
          <pc:sldMk cId="2968438706" sldId="377"/>
        </pc:sldMkLst>
        <pc:spChg chg="mod">
          <ac:chgData name="Stig Atle Myhre" userId="48ad2222-d4f9-4a64-933f-06a5b4392dca" providerId="ADAL" clId="{D999408E-4B57-48E3-B9BE-FD9F9493C85C}" dt="2025-01-17T10:19:23.557" v="549" actId="20577"/>
          <ac:spMkLst>
            <pc:docMk/>
            <pc:sldMk cId="2968438706" sldId="377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10:19:55.430" v="611" actId="6549"/>
        <pc:sldMkLst>
          <pc:docMk/>
          <pc:sldMk cId="869414344" sldId="378"/>
        </pc:sldMkLst>
        <pc:spChg chg="mod">
          <ac:chgData name="Stig Atle Myhre" userId="48ad2222-d4f9-4a64-933f-06a5b4392dca" providerId="ADAL" clId="{D999408E-4B57-48E3-B9BE-FD9F9493C85C}" dt="2025-01-17T10:19:55.430" v="611" actId="6549"/>
          <ac:spMkLst>
            <pc:docMk/>
            <pc:sldMk cId="869414344" sldId="378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10:22:53.204" v="681" actId="6549"/>
        <pc:sldMkLst>
          <pc:docMk/>
          <pc:sldMk cId="2178650880" sldId="382"/>
        </pc:sldMkLst>
        <pc:spChg chg="mod">
          <ac:chgData name="Stig Atle Myhre" userId="48ad2222-d4f9-4a64-933f-06a5b4392dca" providerId="ADAL" clId="{D999408E-4B57-48E3-B9BE-FD9F9493C85C}" dt="2025-01-17T10:22:53.204" v="681" actId="6549"/>
          <ac:spMkLst>
            <pc:docMk/>
            <pc:sldMk cId="2178650880" sldId="382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09:36:47.534" v="158" actId="20577"/>
        <pc:sldMkLst>
          <pc:docMk/>
          <pc:sldMk cId="462564504" sldId="383"/>
        </pc:sldMkLst>
        <pc:graphicFrameChg chg="modGraphic">
          <ac:chgData name="Stig Atle Myhre" userId="48ad2222-d4f9-4a64-933f-06a5b4392dca" providerId="ADAL" clId="{D999408E-4B57-48E3-B9BE-FD9F9493C85C}" dt="2025-01-17T09:36:47.534" v="158" actId="20577"/>
          <ac:graphicFrameMkLst>
            <pc:docMk/>
            <pc:sldMk cId="462564504" sldId="383"/>
            <ac:graphicFrameMk id="5" creationId="{00000000-0000-0000-0000-000000000000}"/>
          </ac:graphicFrameMkLst>
        </pc:graphicFrameChg>
      </pc:sldChg>
      <pc:sldChg chg="modSp mod">
        <pc:chgData name="Stig Atle Myhre" userId="48ad2222-d4f9-4a64-933f-06a5b4392dca" providerId="ADAL" clId="{D999408E-4B57-48E3-B9BE-FD9F9493C85C}" dt="2025-01-17T09:36:57.852" v="192" actId="20577"/>
        <pc:sldMkLst>
          <pc:docMk/>
          <pc:sldMk cId="3033031500" sldId="390"/>
        </pc:sldMkLst>
        <pc:spChg chg="mod">
          <ac:chgData name="Stig Atle Myhre" userId="48ad2222-d4f9-4a64-933f-06a5b4392dca" providerId="ADAL" clId="{D999408E-4B57-48E3-B9BE-FD9F9493C85C}" dt="2025-01-17T09:36:57.852" v="192" actId="20577"/>
          <ac:spMkLst>
            <pc:docMk/>
            <pc:sldMk cId="3033031500" sldId="390"/>
            <ac:spMk id="160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09:52:11.608" v="268" actId="6549"/>
        <pc:sldMkLst>
          <pc:docMk/>
          <pc:sldMk cId="622624423" sldId="391"/>
        </pc:sldMkLst>
        <pc:spChg chg="mod">
          <ac:chgData name="Stig Atle Myhre" userId="48ad2222-d4f9-4a64-933f-06a5b4392dca" providerId="ADAL" clId="{D999408E-4B57-48E3-B9BE-FD9F9493C85C}" dt="2025-01-17T09:52:11.608" v="268" actId="6549"/>
          <ac:spMkLst>
            <pc:docMk/>
            <pc:sldMk cId="622624423" sldId="391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09:53:45.823" v="286" actId="20577"/>
        <pc:sldMkLst>
          <pc:docMk/>
          <pc:sldMk cId="225993215" sldId="393"/>
        </pc:sldMkLst>
        <pc:spChg chg="mod">
          <ac:chgData name="Stig Atle Myhre" userId="48ad2222-d4f9-4a64-933f-06a5b4392dca" providerId="ADAL" clId="{D999408E-4B57-48E3-B9BE-FD9F9493C85C}" dt="2025-01-17T09:53:45.823" v="286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10:15:16.340" v="425" actId="20577"/>
        <pc:sldMkLst>
          <pc:docMk/>
          <pc:sldMk cId="2282373794" sldId="398"/>
        </pc:sldMkLst>
        <pc:spChg chg="mod">
          <ac:chgData name="Stig Atle Myhre" userId="48ad2222-d4f9-4a64-933f-06a5b4392dca" providerId="ADAL" clId="{D999408E-4B57-48E3-B9BE-FD9F9493C85C}" dt="2025-01-17T10:15:16.340" v="425" actId="20577"/>
          <ac:spMkLst>
            <pc:docMk/>
            <pc:sldMk cId="2282373794" sldId="398"/>
            <ac:spMk id="2" creationId="{00000000-0000-0000-0000-000000000000}"/>
          </ac:spMkLst>
        </pc:spChg>
      </pc:sldChg>
      <pc:sldChg chg="modSp mod">
        <pc:chgData name="Stig Atle Myhre" userId="48ad2222-d4f9-4a64-933f-06a5b4392dca" providerId="ADAL" clId="{D999408E-4B57-48E3-B9BE-FD9F9493C85C}" dt="2025-01-17T10:15:48.146" v="428" actId="20577"/>
        <pc:sldMkLst>
          <pc:docMk/>
          <pc:sldMk cId="254139181" sldId="401"/>
        </pc:sldMkLst>
        <pc:graphicFrameChg chg="modGraphic">
          <ac:chgData name="Stig Atle Myhre" userId="48ad2222-d4f9-4a64-933f-06a5b4392dca" providerId="ADAL" clId="{D999408E-4B57-48E3-B9BE-FD9F9493C85C}" dt="2025-01-17T10:15:48.146" v="428" actId="20577"/>
          <ac:graphicFrameMkLst>
            <pc:docMk/>
            <pc:sldMk cId="254139181" sldId="401"/>
            <ac:graphicFrameMk id="5" creationId="{00000000-0000-0000-0000-000000000000}"/>
          </ac:graphicFrameMkLst>
        </pc:graphicFrameChg>
      </pc:sldChg>
      <pc:sldChg chg="modSp mod">
        <pc:chgData name="Stig Atle Myhre" userId="48ad2222-d4f9-4a64-933f-06a5b4392dca" providerId="ADAL" clId="{D999408E-4B57-48E3-B9BE-FD9F9493C85C}" dt="2025-01-17T10:05:22.659" v="342" actId="20577"/>
        <pc:sldMkLst>
          <pc:docMk/>
          <pc:sldMk cId="3838822903" sldId="403"/>
        </pc:sldMkLst>
        <pc:spChg chg="mod">
          <ac:chgData name="Stig Atle Myhre" userId="48ad2222-d4f9-4a64-933f-06a5b4392dca" providerId="ADAL" clId="{D999408E-4B57-48E3-B9BE-FD9F9493C85C}" dt="2025-01-17T10:05:22.659" v="342" actId="20577"/>
          <ac:spMkLst>
            <pc:docMk/>
            <pc:sldMk cId="3838822903" sldId="403"/>
            <ac:spMk id="3" creationId="{9517FE92-7DA5-4C05-9775-EA00D88DBC40}"/>
          </ac:spMkLst>
        </pc:spChg>
      </pc:sldChg>
      <pc:sldChg chg="modSp mod">
        <pc:chgData name="Stig Atle Myhre" userId="48ad2222-d4f9-4a64-933f-06a5b4392dca" providerId="ADAL" clId="{D999408E-4B57-48E3-B9BE-FD9F9493C85C}" dt="2025-01-17T10:19:30.781" v="552" actId="20577"/>
        <pc:sldMkLst>
          <pc:docMk/>
          <pc:sldMk cId="2806933865" sldId="410"/>
        </pc:sldMkLst>
        <pc:spChg chg="mod">
          <ac:chgData name="Stig Atle Myhre" userId="48ad2222-d4f9-4a64-933f-06a5b4392dca" providerId="ADAL" clId="{D999408E-4B57-48E3-B9BE-FD9F9493C85C}" dt="2025-01-17T10:19:30.781" v="552" actId="20577"/>
          <ac:spMkLst>
            <pc:docMk/>
            <pc:sldMk cId="2806933865" sldId="410"/>
            <ac:spMk id="2" creationId="{0FE324D1-7A2F-440C-ACBC-567DB83B9E15}"/>
          </ac:spMkLst>
        </pc:spChg>
      </pc:sldChg>
      <pc:sldChg chg="modSp mod">
        <pc:chgData name="Stig Atle Myhre" userId="48ad2222-d4f9-4a64-933f-06a5b4392dca" providerId="ADAL" clId="{D999408E-4B57-48E3-B9BE-FD9F9493C85C}" dt="2025-01-17T10:11:39.565" v="394" actId="6549"/>
        <pc:sldMkLst>
          <pc:docMk/>
          <pc:sldMk cId="3176272214" sldId="414"/>
        </pc:sldMkLst>
        <pc:spChg chg="mod">
          <ac:chgData name="Stig Atle Myhre" userId="48ad2222-d4f9-4a64-933f-06a5b4392dca" providerId="ADAL" clId="{D999408E-4B57-48E3-B9BE-FD9F9493C85C}" dt="2025-01-17T09:37:28.045" v="232" actId="20577"/>
          <ac:spMkLst>
            <pc:docMk/>
            <pc:sldMk cId="3176272214" sldId="414"/>
            <ac:spMk id="2" creationId="{00000000-0000-0000-0000-000000000000}"/>
          </ac:spMkLst>
        </pc:spChg>
        <pc:spChg chg="mod">
          <ac:chgData name="Stig Atle Myhre" userId="48ad2222-d4f9-4a64-933f-06a5b4392dca" providerId="ADAL" clId="{D999408E-4B57-48E3-B9BE-FD9F9493C85C}" dt="2025-01-17T10:11:39.565" v="394" actId="6549"/>
          <ac:spMkLst>
            <pc:docMk/>
            <pc:sldMk cId="3176272214" sldId="414"/>
            <ac:spMk id="3" creationId="{00000000-0000-0000-0000-000000000000}"/>
          </ac:spMkLst>
        </pc:spChg>
      </pc:sldChg>
    </pc:docChg>
  </pc:docChgLst>
  <pc:docChgLst>
    <pc:chgData name="Monica Rehaug" userId="9be52072-c211-47f9-b6b7-e851e75930d5" providerId="ADAL" clId="{D492D63A-4DDB-4D80-B86C-A5A688F3C1E8}"/>
    <pc:docChg chg="modSld">
      <pc:chgData name="Monica Rehaug" userId="9be52072-c211-47f9-b6b7-e851e75930d5" providerId="ADAL" clId="{D492D63A-4DDB-4D80-B86C-A5A688F3C1E8}" dt="2025-01-03T07:56:24.173" v="1" actId="20577"/>
      <pc:docMkLst>
        <pc:docMk/>
      </pc:docMkLst>
      <pc:sldChg chg="modSp mod">
        <pc:chgData name="Monica Rehaug" userId="9be52072-c211-47f9-b6b7-e851e75930d5" providerId="ADAL" clId="{D492D63A-4DDB-4D80-B86C-A5A688F3C1E8}" dt="2025-01-03T07:56:24.173" v="1" actId="20577"/>
        <pc:sldMkLst>
          <pc:docMk/>
          <pc:sldMk cId="2282373794" sldId="398"/>
        </pc:sldMkLst>
        <pc:spChg chg="mod">
          <ac:chgData name="Monica Rehaug" userId="9be52072-c211-47f9-b6b7-e851e75930d5" providerId="ADAL" clId="{D492D63A-4DDB-4D80-B86C-A5A688F3C1E8}" dt="2025-01-03T07:56:24.173" v="1" actId="20577"/>
          <ac:spMkLst>
            <pc:docMk/>
            <pc:sldMk cId="2282373794" sldId="398"/>
            <ac:spMk id="4" creationId="{DD7B2E6B-256D-4F96-A706-945018535340}"/>
          </ac:spMkLst>
        </pc:spChg>
      </pc:sldChg>
    </pc:docChg>
  </pc:docChgLst>
  <pc:docChgLst>
    <pc:chgData name="Stig Atle Myhre" userId="S::stigatle@ntnu.no::48ad2222-d4f9-4a64-933f-06a5b4392dca" providerId="AD" clId="Web-{CCDFFAA4-538E-425F-AF8E-0968B2DD47F7}"/>
    <pc:docChg chg="modSld">
      <pc:chgData name="Stig Atle Myhre" userId="S::stigatle@ntnu.no::48ad2222-d4f9-4a64-933f-06a5b4392dca" providerId="AD" clId="Web-{CCDFFAA4-538E-425F-AF8E-0968B2DD47F7}" dt="2024-12-11T08:25:31.349" v="209" actId="20577"/>
      <pc:docMkLst>
        <pc:docMk/>
      </pc:docMkLst>
      <pc:sldChg chg="modSp">
        <pc:chgData name="Stig Atle Myhre" userId="S::stigatle@ntnu.no::48ad2222-d4f9-4a64-933f-06a5b4392dca" providerId="AD" clId="Web-{CCDFFAA4-538E-425F-AF8E-0968B2DD47F7}" dt="2024-12-11T08:19:17.295" v="78" actId="1076"/>
        <pc:sldMkLst>
          <pc:docMk/>
          <pc:sldMk cId="1845561221" sldId="349"/>
        </pc:sldMkLst>
        <pc:spChg chg="mod">
          <ac:chgData name="Stig Atle Myhre" userId="S::stigatle@ntnu.no::48ad2222-d4f9-4a64-933f-06a5b4392dca" providerId="AD" clId="Web-{CCDFFAA4-538E-425F-AF8E-0968B2DD47F7}" dt="2024-12-11T08:19:17.295" v="78" actId="1076"/>
          <ac:spMkLst>
            <pc:docMk/>
            <pc:sldMk cId="1845561221" sldId="349"/>
            <ac:spMk id="2" creationId="{00000000-0000-0000-0000-000000000000}"/>
          </ac:spMkLst>
        </pc:spChg>
        <pc:spChg chg="mod">
          <ac:chgData name="Stig Atle Myhre" userId="S::stigatle@ntnu.no::48ad2222-d4f9-4a64-933f-06a5b4392dca" providerId="AD" clId="Web-{CCDFFAA4-538E-425F-AF8E-0968B2DD47F7}" dt="2024-12-11T08:17:04.151" v="0" actId="20577"/>
          <ac:spMkLst>
            <pc:docMk/>
            <pc:sldMk cId="1845561221" sldId="349"/>
            <ac:spMk id="4" creationId="{DD7B2E6B-256D-4F96-A706-945018535340}"/>
          </ac:spMkLst>
        </pc:spChg>
      </pc:sldChg>
      <pc:sldChg chg="modSp">
        <pc:chgData name="Stig Atle Myhre" userId="S::stigatle@ntnu.no::48ad2222-d4f9-4a64-933f-06a5b4392dca" providerId="AD" clId="Web-{CCDFFAA4-538E-425F-AF8E-0968B2DD47F7}" dt="2024-12-11T08:19:13.060" v="77" actId="20577"/>
        <pc:sldMkLst>
          <pc:docMk/>
          <pc:sldMk cId="2751438134" sldId="350"/>
        </pc:sldMkLst>
        <pc:spChg chg="mod">
          <ac:chgData name="Stig Atle Myhre" userId="S::stigatle@ntnu.no::48ad2222-d4f9-4a64-933f-06a5b4392dca" providerId="AD" clId="Web-{CCDFFAA4-538E-425F-AF8E-0968B2DD47F7}" dt="2024-12-11T08:19:13.060" v="77" actId="20577"/>
          <ac:spMkLst>
            <pc:docMk/>
            <pc:sldMk cId="2751438134" sldId="350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CCDFFAA4-538E-425F-AF8E-0968B2DD47F7}" dt="2024-12-11T08:25:31.349" v="209" actId="20577"/>
        <pc:sldMkLst>
          <pc:docMk/>
          <pc:sldMk cId="622624423" sldId="391"/>
        </pc:sldMkLst>
        <pc:spChg chg="mod">
          <ac:chgData name="Stig Atle Myhre" userId="S::stigatle@ntnu.no::48ad2222-d4f9-4a64-933f-06a5b4392dca" providerId="AD" clId="Web-{CCDFFAA4-538E-425F-AF8E-0968B2DD47F7}" dt="2024-12-11T08:25:31.349" v="209" actId="20577"/>
          <ac:spMkLst>
            <pc:docMk/>
            <pc:sldMk cId="622624423" sldId="391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CCDFFAA4-538E-425F-AF8E-0968B2DD47F7}" dt="2024-12-11T08:24:17.285" v="204" actId="20577"/>
        <pc:sldMkLst>
          <pc:docMk/>
          <pc:sldMk cId="3176272214" sldId="414"/>
        </pc:sldMkLst>
        <pc:spChg chg="mod">
          <ac:chgData name="Stig Atle Myhre" userId="S::stigatle@ntnu.no::48ad2222-d4f9-4a64-933f-06a5b4392dca" providerId="AD" clId="Web-{CCDFFAA4-538E-425F-AF8E-0968B2DD47F7}" dt="2024-12-11T08:24:17.285" v="204" actId="20577"/>
          <ac:spMkLst>
            <pc:docMk/>
            <pc:sldMk cId="3176272214" sldId="414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646E894E-54DB-49A7-AA81-0673E7E803A9}"/>
    <pc:docChg chg="delSld">
      <pc:chgData name="Stig Atle Myhre" userId="S::stigatle@ntnu.no::48ad2222-d4f9-4a64-933f-06a5b4392dca" providerId="AD" clId="Web-{646E894E-54DB-49A7-AA81-0673E7E803A9}" dt="2025-01-10T09:40:58.597" v="0"/>
      <pc:docMkLst>
        <pc:docMk/>
      </pc:docMkLst>
      <pc:sldChg chg="del">
        <pc:chgData name="Stig Atle Myhre" userId="S::stigatle@ntnu.no::48ad2222-d4f9-4a64-933f-06a5b4392dca" providerId="AD" clId="Web-{646E894E-54DB-49A7-AA81-0673E7E803A9}" dt="2025-01-10T09:40:58.597" v="0"/>
        <pc:sldMkLst>
          <pc:docMk/>
          <pc:sldMk cId="274292432" sldId="380"/>
        </pc:sldMkLst>
      </pc:sldChg>
    </pc:docChg>
  </pc:docChgLst>
  <pc:docChgLst>
    <pc:chgData name="Stig Atle Myhre" userId="S::stigatle@ntnu.no::48ad2222-d4f9-4a64-933f-06a5b4392dca" providerId="AD" clId="Web-{045706BA-D18F-4689-BC90-405B7386EBBA}"/>
    <pc:docChg chg="modSld">
      <pc:chgData name="Stig Atle Myhre" userId="S::stigatle@ntnu.no::48ad2222-d4f9-4a64-933f-06a5b4392dca" providerId="AD" clId="Web-{045706BA-D18F-4689-BC90-405B7386EBBA}" dt="2025-01-17T10:35:07.833" v="7" actId="20577"/>
      <pc:docMkLst>
        <pc:docMk/>
      </pc:docMkLst>
      <pc:sldChg chg="modSp">
        <pc:chgData name="Stig Atle Myhre" userId="S::stigatle@ntnu.no::48ad2222-d4f9-4a64-933f-06a5b4392dca" providerId="AD" clId="Web-{045706BA-D18F-4689-BC90-405B7386EBBA}" dt="2025-01-17T10:34:50.677" v="2" actId="20577"/>
        <pc:sldMkLst>
          <pc:docMk/>
          <pc:sldMk cId="622624423" sldId="391"/>
        </pc:sldMkLst>
        <pc:spChg chg="mod">
          <ac:chgData name="Stig Atle Myhre" userId="S::stigatle@ntnu.no::48ad2222-d4f9-4a64-933f-06a5b4392dca" providerId="AD" clId="Web-{045706BA-D18F-4689-BC90-405B7386EBBA}" dt="2025-01-17T10:34:50.677" v="2" actId="20577"/>
          <ac:spMkLst>
            <pc:docMk/>
            <pc:sldMk cId="622624423" sldId="391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045706BA-D18F-4689-BC90-405B7386EBBA}" dt="2025-01-17T10:35:07.833" v="7" actId="20577"/>
        <pc:sldMkLst>
          <pc:docMk/>
          <pc:sldMk cId="3838822903" sldId="403"/>
        </pc:sldMkLst>
        <pc:spChg chg="mod">
          <ac:chgData name="Stig Atle Myhre" userId="S::stigatle@ntnu.no::48ad2222-d4f9-4a64-933f-06a5b4392dca" providerId="AD" clId="Web-{045706BA-D18F-4689-BC90-405B7386EBBA}" dt="2025-01-17T10:35:07.833" v="7" actId="20577"/>
          <ac:spMkLst>
            <pc:docMk/>
            <pc:sldMk cId="3838822903" sldId="403"/>
            <ac:spMk id="3" creationId="{9517FE92-7DA5-4C05-9775-EA00D88DBC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CFC80595-CB9A-4B2B-9F62-515657FF243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347094F0-FA6A-48DA-95DC-9F0078FF98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8652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634AC687-64E8-6F43-AA98-B5EBDB685D9F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4906" tIns="47453" rIns="94906" bIns="4745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498C61E4-D67C-2040-A9B3-42B060A8C9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64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85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b="1"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206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C61E4-D67C-2040-A9B3-42B060A8C95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507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7281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9471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0246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56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524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5495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4350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0165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3046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794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713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7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71180" y="2409914"/>
            <a:ext cx="7801641" cy="1674976"/>
          </a:xfrm>
        </p:spPr>
        <p:txBody>
          <a:bodyPr anchor="t">
            <a:normAutofit/>
          </a:bodyPr>
          <a:lstStyle>
            <a:lvl1pPr algn="ctr">
              <a:defRPr sz="5400" b="0" i="0">
                <a:solidFill>
                  <a:schemeClr val="tx2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Modultittel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60749" y="1912281"/>
            <a:ext cx="5280434" cy="44298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Modul </a:t>
            </a:r>
            <a:r>
              <a:rPr lang="nb-NO" err="1"/>
              <a:t>X</a:t>
            </a:r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3529411"/>
            <a:ext cx="38100" cy="1447800"/>
          </a:xfrm>
          <a:prstGeom prst="rect">
            <a:avLst/>
          </a:prstGeom>
        </p:spPr>
      </p:pic>
      <p:grpSp>
        <p:nvGrpSpPr>
          <p:cNvPr id="4" name="Gruppe 3"/>
          <p:cNvGrpSpPr/>
          <p:nvPr userDrawn="1"/>
        </p:nvGrpSpPr>
        <p:grpSpPr>
          <a:xfrm>
            <a:off x="620590" y="5614909"/>
            <a:ext cx="7902815" cy="647295"/>
            <a:chOff x="1697880" y="5614909"/>
            <a:chExt cx="5885486" cy="647295"/>
          </a:xfrm>
        </p:grpSpPr>
        <p:pic>
          <p:nvPicPr>
            <p:cNvPr id="8" name="Bilde 7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84620" y="5614909"/>
              <a:ext cx="1589682" cy="647295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7880" y="5739615"/>
              <a:ext cx="1282244" cy="442989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78795" y="5806202"/>
              <a:ext cx="1404571" cy="309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14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/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sp>
        <p:nvSpPr>
          <p:cNvPr id="8" name="Plassholder for diagram 7"/>
          <p:cNvSpPr>
            <a:spLocks noGrp="1"/>
          </p:cNvSpPr>
          <p:nvPr>
            <p:ph type="chart" sz="quarter" idx="13"/>
          </p:nvPr>
        </p:nvSpPr>
        <p:spPr>
          <a:xfrm>
            <a:off x="5020469" y="2000250"/>
            <a:ext cx="3458513" cy="3867149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4"/>
          </p:nvPr>
        </p:nvSpPr>
        <p:spPr>
          <a:xfrm>
            <a:off x="896400" y="1994960"/>
            <a:ext cx="3904200" cy="3872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77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7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ferans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548866" y="1262559"/>
            <a:ext cx="8046268" cy="630662"/>
          </a:xfrm>
        </p:spPr>
        <p:txBody>
          <a:bodyPr>
            <a:normAutofit/>
          </a:bodyPr>
          <a:lstStyle>
            <a:lvl1pPr algn="ctr">
              <a:defRPr sz="3600" b="0" i="0">
                <a:solidFill>
                  <a:schemeClr val="accent1"/>
                </a:solidFill>
                <a:latin typeface="+mn-lt"/>
                <a:ea typeface="Campton Medium" charset="0"/>
                <a:cs typeface="Campton Medium" charset="0"/>
              </a:defRPr>
            </a:lvl1pPr>
          </a:lstStyle>
          <a:p>
            <a:r>
              <a:rPr lang="nb-NO"/>
              <a:t>Kilder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143000" y="2255045"/>
            <a:ext cx="6858000" cy="33921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1" y="213143"/>
            <a:ext cx="1066799" cy="90175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4065D29-AA58-4CA2-8598-56C22A2E39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4717" y="6065422"/>
            <a:ext cx="2134567" cy="64729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9EB4C474-1A11-4899-A68B-FDD789436D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1350233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1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636" y="2304637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95586" y="3447481"/>
            <a:ext cx="50800" cy="1085850"/>
          </a:xfrm>
          <a:prstGeom prst="rect">
            <a:avLst/>
          </a:prstGeom>
        </p:spPr>
      </p:pic>
      <p:grpSp>
        <p:nvGrpSpPr>
          <p:cNvPr id="11" name="Gruppe 10"/>
          <p:cNvGrpSpPr/>
          <p:nvPr userDrawn="1"/>
        </p:nvGrpSpPr>
        <p:grpSpPr>
          <a:xfrm>
            <a:off x="620590" y="5614909"/>
            <a:ext cx="7902821" cy="647295"/>
            <a:chOff x="1697878" y="5614909"/>
            <a:chExt cx="5885487" cy="647295"/>
          </a:xfrm>
        </p:grpSpPr>
        <p:pic>
          <p:nvPicPr>
            <p:cNvPr id="12" name="Bilde 11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84617" y="5614909"/>
              <a:ext cx="1589681" cy="647295"/>
            </a:xfrm>
            <a:prstGeom prst="rect">
              <a:avLst/>
            </a:prstGeom>
          </p:spPr>
        </p:pic>
        <p:pic>
          <p:nvPicPr>
            <p:cNvPr id="13" name="Bilde 12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7878" y="5739615"/>
              <a:ext cx="1282244" cy="442989"/>
            </a:xfrm>
            <a:prstGeom prst="rect">
              <a:avLst/>
            </a:prstGeom>
          </p:spPr>
        </p:pic>
        <p:pic>
          <p:nvPicPr>
            <p:cNvPr id="14" name="Bilde 13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78794" y="5806202"/>
              <a:ext cx="1404571" cy="309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8166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349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fors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8866" y="2552978"/>
            <a:ext cx="8046268" cy="901756"/>
          </a:xfrm>
        </p:spPr>
        <p:txBody>
          <a:bodyPr/>
          <a:lstStyle>
            <a:lvl1pPr algn="ctr">
              <a:defRPr b="0" i="0">
                <a:solidFill>
                  <a:schemeClr val="accent1"/>
                </a:solidFill>
                <a:latin typeface="+mn-lt"/>
                <a:ea typeface="Campton Medium" charset="0"/>
                <a:cs typeface="Campton Medium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143000" y="3991427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1" y="1375372"/>
            <a:ext cx="1066799" cy="90175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4065D29-AA58-4CA2-8598-56C22A2E39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4717" y="5851776"/>
            <a:ext cx="2134567" cy="64729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9EB4C474-1A11-4899-A68B-FDD789436D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2897023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5" y="0"/>
            <a:ext cx="38100" cy="14478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5" y="0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9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96399" y="1825626"/>
            <a:ext cx="3726000" cy="411797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18003" y="1826014"/>
            <a:ext cx="3660979" cy="4117586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8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457200"/>
            <a:ext cx="2949178" cy="1600200"/>
          </a:xfrm>
        </p:spPr>
        <p:txBody>
          <a:bodyPr anchor="ctr"/>
          <a:lstStyle>
            <a:lvl1pPr>
              <a:defRPr sz="32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967842" y="681136"/>
            <a:ext cx="4511140" cy="51799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96400" y="2239348"/>
            <a:ext cx="2949178" cy="362170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 </a:t>
            </a:r>
            <a:r>
              <a:rPr lang="nb-NO" err="1"/>
              <a:t>eesfnhef</a:t>
            </a:r>
            <a:r>
              <a:rPr lang="nb-NO"/>
              <a:t> </a:t>
            </a:r>
            <a:r>
              <a:rPr lang="nb-NO" err="1"/>
              <a:t>efe</a:t>
            </a:r>
            <a:r>
              <a:rPr lang="nb-NO"/>
              <a:t> </a:t>
            </a:r>
            <a:r>
              <a:rPr lang="nb-NO" err="1"/>
              <a:t>ege</a:t>
            </a:r>
            <a:r>
              <a:rPr lang="nb-NO"/>
              <a:t> </a:t>
            </a:r>
            <a:r>
              <a:rPr lang="nb-NO" err="1"/>
              <a:t>eg</a:t>
            </a:r>
            <a:r>
              <a:rPr lang="nb-NO"/>
              <a:t> </a:t>
            </a:r>
            <a:r>
              <a:rPr lang="nb-NO" err="1"/>
              <a:t>rwrøl</a:t>
            </a:r>
            <a:r>
              <a:rPr lang="nb-NO"/>
              <a:t>, </a:t>
            </a:r>
            <a:r>
              <a:rPr lang="nb-NO" err="1"/>
              <a:t>etoeg</a:t>
            </a:r>
            <a:r>
              <a:rPr lang="nb-NO"/>
              <a:t>, </a:t>
            </a:r>
            <a:r>
              <a:rPr lang="nb-NO" err="1"/>
              <a:t>e,eg</a:t>
            </a:r>
            <a:r>
              <a:rPr lang="nb-NO"/>
              <a:t> </a:t>
            </a:r>
            <a:r>
              <a:rPr lang="nb-NO" err="1"/>
              <a:t>rgorgo</a:t>
            </a:r>
            <a:r>
              <a:rPr lang="nb-NO"/>
              <a:t> </a:t>
            </a:r>
            <a:r>
              <a:rPr lang="nb-NO" err="1"/>
              <a:t>rog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9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55227" y="457200"/>
            <a:ext cx="30237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88476" y="680989"/>
            <a:ext cx="4418681" cy="51799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455227" y="2239201"/>
            <a:ext cx="3023756" cy="362170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tabell 6"/>
          <p:cNvSpPr>
            <a:spLocks noGrp="1"/>
          </p:cNvSpPr>
          <p:nvPr>
            <p:ph type="tbl" sz="quarter" idx="13"/>
          </p:nvPr>
        </p:nvSpPr>
        <p:spPr>
          <a:xfrm>
            <a:off x="896400" y="1854200"/>
            <a:ext cx="7582582" cy="3767138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nb-NO"/>
              <a:t>Klikk ikonet for å legge til en tabell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6189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96400" y="1825625"/>
            <a:ext cx="76189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5885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78" r:id="rId4"/>
    <p:sldLayoutId id="2147483679" r:id="rId5"/>
    <p:sldLayoutId id="2147483652" r:id="rId6"/>
    <p:sldLayoutId id="2147483657" r:id="rId7"/>
    <p:sldLayoutId id="2147483662" r:id="rId8"/>
    <p:sldLayoutId id="2147483658" r:id="rId9"/>
    <p:sldLayoutId id="2147483663" r:id="rId10"/>
    <p:sldLayoutId id="2147483654" r:id="rId11"/>
    <p:sldLayoutId id="2147483655" r:id="rId12"/>
    <p:sldLayoutId id="2147483677" r:id="rId13"/>
    <p:sldLayoutId id="2147483661" r:id="rId14"/>
    <p:sldLayoutId id="2147483680" r:id="rId1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68183"/>
          </a:solidFill>
          <a:latin typeface="+mn-lt"/>
          <a:ea typeface="Campton Book" charset="0"/>
          <a:cs typeface="Campton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71179" y="2351266"/>
            <a:ext cx="7801641" cy="1674976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nb-NO"/>
              <a:t>Elevperspektivet i modellering</a:t>
            </a:r>
            <a:br>
              <a:rPr lang="nb-NO"/>
            </a:br>
            <a:r>
              <a:rPr lang="nb-NO" sz="3200">
                <a:solidFill>
                  <a:srgbClr val="268183"/>
                </a:solidFill>
              </a:rPr>
              <a:t>B – Samarbeid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DD7B2E6B-256D-4F96-A706-945018535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783" y="1912281"/>
            <a:ext cx="5280434" cy="4429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Modul 2</a:t>
            </a:r>
          </a:p>
        </p:txBody>
      </p:sp>
    </p:spTree>
    <p:extLst>
      <p:ext uri="{BB962C8B-B14F-4D97-AF65-F5344CB8AC3E}">
        <p14:creationId xmlns:p14="http://schemas.microsoft.com/office/powerpoint/2010/main" val="1845561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Planlegge egen undervisning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1540912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A84695-B990-47D9-84C0-BB32852A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Planlegge egen undervisning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17FE92-7DA5-4C05-9775-EA00D88DB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/>
              <a:t>Arbeid individuelt</a:t>
            </a:r>
          </a:p>
          <a:p>
            <a:pPr marL="0" indent="0">
              <a:buNone/>
            </a:pPr>
            <a:endParaRPr lang="nb-NO"/>
          </a:p>
          <a:p>
            <a:r>
              <a:rPr lang="nb-NO" sz="24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Planlegg ei </a:t>
            </a:r>
            <a:r>
              <a:rPr lang="nb-NO" sz="2400" dirty="0" err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undervisningsøkt</a:t>
            </a:r>
            <a:r>
              <a:rPr lang="nb-NO" sz="24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der elevene skal arbeide med oppgaven «</a:t>
            </a:r>
            <a:r>
              <a:rPr lang="nb-NO" sz="2400" dirty="0" err="1">
                <a:latin typeface="Times New Roman"/>
                <a:ea typeface="Times New Roman" panose="02020603050405020304" pitchFamily="18" charset="0"/>
                <a:cs typeface="Times New Roman"/>
              </a:rPr>
              <a:t>Varmluftsballongen</a:t>
            </a:r>
            <a:r>
              <a:rPr lang="nb-NO" sz="24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». </a:t>
            </a:r>
            <a:endParaRPr lang="nb-NO" sz="2400" dirty="0">
              <a:effectLst/>
              <a:latin typeface="Times New Roman"/>
              <a:ea typeface="SimSun" panose="02010600030101010101" pitchFamily="2" charset="-122"/>
              <a:cs typeface="Times New Roman"/>
            </a:endParaRPr>
          </a:p>
          <a:p>
            <a:pPr lvl="2"/>
            <a:r>
              <a:rPr lang="nb-NO" dirty="0"/>
              <a:t>Bruk planleggingsdokumentet.</a:t>
            </a:r>
          </a:p>
          <a:p>
            <a:pPr lvl="2"/>
            <a:r>
              <a:rPr lang="nb-NO" dirty="0"/>
              <a:t>Vurder hvordan du skal gjøre elevene bevisste på modelleringsprosessen, med utgangspunkt i gruppearbeidet deres tidligere denne økta.</a:t>
            </a:r>
            <a:endParaRPr lang="nb-NO" sz="2000" dirty="0"/>
          </a:p>
          <a:p>
            <a:pPr marL="457200" lvl="1" indent="0">
              <a:buNone/>
            </a:pPr>
            <a:endParaRPr lang="nb-NO" sz="2000"/>
          </a:p>
          <a:p>
            <a:pPr marL="0" indent="0">
              <a:buNone/>
            </a:pPr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882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71179" y="2556218"/>
            <a:ext cx="7801641" cy="1674976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nb-NO">
                <a:solidFill>
                  <a:srgbClr val="268183"/>
                </a:solidFill>
              </a:rPr>
              <a:t>Elevperspektivet i modellering</a:t>
            </a:r>
            <a:br>
              <a:rPr lang="nb-NO">
                <a:solidFill>
                  <a:srgbClr val="268183"/>
                </a:solidFill>
              </a:rPr>
            </a:br>
            <a:r>
              <a:rPr lang="nb-NO" sz="3200">
                <a:solidFill>
                  <a:srgbClr val="268183"/>
                </a:solidFill>
              </a:rPr>
              <a:t>D – Etterarbeid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DD7B2E6B-256D-4F96-A706-945018535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783" y="1912281"/>
            <a:ext cx="5280434" cy="442989"/>
          </a:xfrm>
        </p:spPr>
        <p:txBody>
          <a:bodyPr/>
          <a:lstStyle/>
          <a:p>
            <a:r>
              <a:rPr lang="nb-NO"/>
              <a:t>Modul 2</a:t>
            </a:r>
          </a:p>
        </p:txBody>
      </p:sp>
    </p:spTree>
    <p:extLst>
      <p:ext uri="{BB962C8B-B14F-4D97-AF65-F5344CB8AC3E}">
        <p14:creationId xmlns:p14="http://schemas.microsoft.com/office/powerpoint/2010/main" val="228237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>
                <a:ea typeface="Calibri"/>
                <a:cs typeface="Calibri"/>
              </a:rPr>
              <a:t>Målet med denne modulen er å hjelpe elevene å kjenne igjen modelleringsoppgaver og gjøre dem bedre i stand til å vite hva de skal gjøre når de møter slike oppgaver.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7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Tidsplan for denne økta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904904"/>
              </p:ext>
            </p:extLst>
          </p:nvPr>
        </p:nvGraphicFramePr>
        <p:xfrm>
          <a:off x="895350" y="1825625"/>
          <a:ext cx="758348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674">
                  <a:extLst>
                    <a:ext uri="{9D8B030D-6E8A-4147-A177-3AD203B41FA5}">
                      <a16:colId xmlns:a16="http://schemas.microsoft.com/office/drawing/2014/main" val="3943618325"/>
                    </a:ext>
                  </a:extLst>
                </a:gridCol>
                <a:gridCol w="2571814">
                  <a:extLst>
                    <a:ext uri="{9D8B030D-6E8A-4147-A177-3AD203B41FA5}">
                      <a16:colId xmlns:a16="http://schemas.microsoft.com/office/drawing/2014/main" val="23117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200" b="0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0" dirty="0"/>
                        <a:t>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5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/>
                        <a:t>Dele erfaringer i grupper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47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dirty="0"/>
                        <a:t>Oppsummering i plenum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79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dirty="0"/>
                        <a:t>Veien videre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  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88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b="1" dirty="0"/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1" dirty="0"/>
                        <a:t>45</a:t>
                      </a:r>
                      <a:r>
                        <a:rPr lang="nb-NO" sz="2200" b="1" baseline="0" dirty="0"/>
                        <a:t> </a:t>
                      </a:r>
                      <a:r>
                        <a:rPr lang="nb-NO" sz="2200" b="1" dirty="0"/>
                        <a:t>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5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3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5EEFD2-BEB3-4D70-A8E2-03FA2DB5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Dele erfaringer i grupper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1EB2A70-C5A7-456E-BD9F-0AD658BD5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3843128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Refleksjon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400"/>
              <a:t>Diskuter i grupper:</a:t>
            </a:r>
          </a:p>
          <a:p>
            <a:pPr lvl="1"/>
            <a:r>
              <a:rPr lang="nb-NO"/>
              <a:t>Ta utgangspunkt i egne notater fra «C – Utprøving». Hvordan fungerte den planlagte undervisningen?</a:t>
            </a:r>
          </a:p>
          <a:p>
            <a:pPr lvl="1"/>
            <a:r>
              <a:rPr lang="nb-NO"/>
              <a:t>Hvordan kan vi hjelpe elevene videre med å forstå hvordan de skal gå fram i møte med modelleringsoppgaver?</a:t>
            </a:r>
          </a:p>
          <a:p>
            <a:pPr lvl="2"/>
            <a:endParaRPr lang="nb-NO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nb-NO" sz="2400" i="1"/>
          </a:p>
        </p:txBody>
      </p:sp>
    </p:spTree>
    <p:extLst>
      <p:ext uri="{BB962C8B-B14F-4D97-AF65-F5344CB8AC3E}">
        <p14:creationId xmlns:p14="http://schemas.microsoft.com/office/powerpoint/2010/main" val="296843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E324D1-7A2F-440C-ACBC-567DB83B9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Oppsummering i plenum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E8844B1-38E1-4B71-AAB0-B3330627E5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2806933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Felles refleksjon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Gruppene presenterer momenter fra gruppediskusjonen.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869414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020AF4-16B6-4191-83FC-E4CEC721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607ABEF-DBAE-43DE-93C1-531C3BF1CE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5 minutter</a:t>
            </a:r>
          </a:p>
        </p:txBody>
      </p:sp>
    </p:spTree>
    <p:extLst>
      <p:ext uri="{BB962C8B-B14F-4D97-AF65-F5344CB8AC3E}">
        <p14:creationId xmlns:p14="http://schemas.microsoft.com/office/powerpoint/2010/main" val="141332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/>
              <a:t>Målet med denne modulen kunne bevisstgjøre elevene på hva de skal gjøre når de arbeider med en modelleringsoppgave.</a:t>
            </a:r>
          </a:p>
        </p:txBody>
      </p:sp>
    </p:spTree>
    <p:extLst>
      <p:ext uri="{BB962C8B-B14F-4D97-AF65-F5344CB8AC3E}">
        <p14:creationId xmlns:p14="http://schemas.microsoft.com/office/powerpoint/2010/main" val="2751438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Neste modul handler om </a:t>
            </a:r>
            <a:r>
              <a:rPr lang="nb-NO" i="1"/>
              <a:t>modelleringsoppgaver.</a:t>
            </a:r>
            <a:r>
              <a:rPr lang="nb-NO"/>
              <a:t> Hvordan dere kan lage og velge ut gode modelleringsoppgaver står sentralt.</a:t>
            </a:r>
          </a:p>
          <a:p>
            <a:endParaRPr lang="nb-NO"/>
          </a:p>
          <a:p>
            <a:r>
              <a:rPr lang="nb-NO"/>
              <a:t>Se gjennom </a:t>
            </a:r>
            <a:r>
              <a:rPr lang="nb-NO" i="1"/>
              <a:t>Oversikt</a:t>
            </a:r>
            <a:r>
              <a:rPr lang="nb-NO"/>
              <a:t> og </a:t>
            </a:r>
            <a:r>
              <a:rPr lang="nb-NO" i="1"/>
              <a:t>A – Forarbeid</a:t>
            </a:r>
            <a:r>
              <a:rPr lang="nb-NO"/>
              <a:t> i modul 3.</a:t>
            </a:r>
          </a:p>
          <a:p>
            <a:pPr marL="0" indent="0">
              <a:buNone/>
            </a:pPr>
            <a:endParaRPr lang="nb-NO" sz="2200"/>
          </a:p>
          <a:p>
            <a:pPr marL="0" indent="0">
              <a:buNone/>
            </a:pPr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217865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Tidsplan for denne økta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534238"/>
              </p:ext>
            </p:extLst>
          </p:nvPr>
        </p:nvGraphicFramePr>
        <p:xfrm>
          <a:off x="895350" y="1837657"/>
          <a:ext cx="758348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674">
                  <a:extLst>
                    <a:ext uri="{9D8B030D-6E8A-4147-A177-3AD203B41FA5}">
                      <a16:colId xmlns:a16="http://schemas.microsoft.com/office/drawing/2014/main" val="3943618325"/>
                    </a:ext>
                  </a:extLst>
                </a:gridCol>
                <a:gridCol w="2571814">
                  <a:extLst>
                    <a:ext uri="{9D8B030D-6E8A-4147-A177-3AD203B41FA5}">
                      <a16:colId xmlns:a16="http://schemas.microsoft.com/office/drawing/2014/main" val="23117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200" b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0"/>
                        <a:t>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5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/>
                        <a:t>Gruppearbeid knyttet til forarbeid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47588"/>
                  </a:ext>
                </a:extLst>
              </a:tr>
              <a:tr h="389415">
                <a:tc>
                  <a:txBody>
                    <a:bodyPr/>
                    <a:lstStyle/>
                    <a:p>
                      <a:r>
                        <a:rPr lang="nb-NO" sz="220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799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nb-NO" sz="2200"/>
                        <a:t>Diskusjon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88951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nb-NO" sz="2200"/>
                        <a:t>Planlegge egen undervisning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172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b="1"/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1" baseline="0"/>
                        <a:t>90 </a:t>
                      </a:r>
                      <a:r>
                        <a:rPr lang="nb-NO" sz="2200" b="1"/>
                        <a:t>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5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56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Gruppearbeid knyttet til forarbeid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303303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/>
              <a:t>Gruppearbeid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endParaRPr lang="nb-NO" sz="2400"/>
          </a:p>
          <a:p>
            <a:pPr marL="0" lvl="0" indent="0">
              <a:buNone/>
            </a:pPr>
            <a:r>
              <a:rPr lang="nb-NO" sz="2400"/>
              <a:t>Del inn i grupper 3-4 personer. Behold disse gruppene også i «Aktivitet» og «</a:t>
            </a:r>
            <a:r>
              <a:rPr lang="nb-NO" sz="2400" err="1"/>
              <a:t>Diskusjon</a:t>
            </a:r>
            <a:r>
              <a:rPr lang="nb-NO" sz="2400"/>
              <a:t>».</a:t>
            </a:r>
          </a:p>
          <a:p>
            <a:r>
              <a:rPr lang="nb-NO" sz="2400"/>
              <a:t>Diskuter teksten dere leste. </a:t>
            </a:r>
          </a:p>
          <a:p>
            <a:r>
              <a:rPr lang="nb-NO" sz="2400"/>
              <a:t>Drøft hvordan dere skal bevisstgjøre elevene på modelleringsprosessen. Vurder om dere vil ta utgangpunkt i </a:t>
            </a:r>
            <a:r>
              <a:rPr lang="nb-NO" sz="2400" err="1"/>
              <a:t>Blum</a:t>
            </a:r>
            <a:r>
              <a:rPr lang="nb-NO" sz="2400"/>
              <a:t> og </a:t>
            </a:r>
            <a:r>
              <a:rPr lang="nb-NO" sz="2400" err="1"/>
              <a:t>Ferri</a:t>
            </a:r>
            <a:r>
              <a:rPr lang="nb-NO" sz="2400"/>
              <a:t> sine punkter, eller Madsen og Eriksen sin tomme modelleringssyklus.</a:t>
            </a:r>
          </a:p>
          <a:p>
            <a:endParaRPr lang="nb-NO"/>
          </a:p>
          <a:p>
            <a:endParaRPr lang="nb-NO" sz="2400"/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317627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Aktivitet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25 minutter</a:t>
            </a:r>
          </a:p>
        </p:txBody>
      </p:sp>
    </p:spTree>
    <p:extLst>
      <p:ext uri="{BB962C8B-B14F-4D97-AF65-F5344CB8AC3E}">
        <p14:creationId xmlns:p14="http://schemas.microsoft.com/office/powerpoint/2010/main" val="308479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/>
              <a:t>Aktivitet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endParaRPr lang="nb-NO" sz="2400"/>
          </a:p>
          <a:p>
            <a:r>
              <a:rPr lang="nb-NO" sz="2400" dirty="0"/>
              <a:t>Gjør oppgaven «</a:t>
            </a:r>
            <a:r>
              <a:rPr lang="nb-NO" sz="2400" dirty="0" err="1"/>
              <a:t>Varmluftsballongen</a:t>
            </a:r>
            <a:r>
              <a:rPr lang="nb-NO" sz="2400" dirty="0"/>
              <a:t>».</a:t>
            </a:r>
          </a:p>
          <a:p>
            <a:pPr lvl="0"/>
            <a:endParaRPr lang="nb-NO" sz="2400"/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62262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Diskusjon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25 minutter</a:t>
            </a:r>
          </a:p>
        </p:txBody>
      </p:sp>
    </p:spTree>
    <p:extLst>
      <p:ext uri="{BB962C8B-B14F-4D97-AF65-F5344CB8AC3E}">
        <p14:creationId xmlns:p14="http://schemas.microsoft.com/office/powerpoint/2010/main" val="200284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Diskusjon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200"/>
              <a:t>Fortsett gruppediskusjonen arbeidet fra «Forarbeid».</a:t>
            </a:r>
          </a:p>
          <a:p>
            <a:pPr marL="0" indent="0">
              <a:buNone/>
            </a:pPr>
            <a:endParaRPr lang="nb-NO" sz="2200"/>
          </a:p>
          <a:p>
            <a:r>
              <a:rPr lang="nb-NO" sz="2000"/>
              <a:t>Hvordan kan dere legge til rette for at elevene kommer i gang med oppgaven? </a:t>
            </a:r>
          </a:p>
          <a:p>
            <a:r>
              <a:rPr lang="nb-NO" sz="2000"/>
              <a:t>Hvor kan elevene møte utfordringer i arbeid med oppgaven? </a:t>
            </a:r>
          </a:p>
        </p:txBody>
      </p:sp>
    </p:spTree>
    <p:extLst>
      <p:ext uri="{BB962C8B-B14F-4D97-AF65-F5344CB8AC3E}">
        <p14:creationId xmlns:p14="http://schemas.microsoft.com/office/powerpoint/2010/main" val="22599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alfagsløyper">
      <a:dk1>
        <a:srgbClr val="333333"/>
      </a:dk1>
      <a:lt1>
        <a:srgbClr val="FFFFFF"/>
      </a:lt1>
      <a:dk2>
        <a:srgbClr val="268183"/>
      </a:dk2>
      <a:lt2>
        <a:srgbClr val="E7E6E6"/>
      </a:lt2>
      <a:accent1>
        <a:srgbClr val="037F83"/>
      </a:accent1>
      <a:accent2>
        <a:srgbClr val="18B3B7"/>
      </a:accent2>
      <a:accent3>
        <a:srgbClr val="FDB90C"/>
      </a:accent3>
      <a:accent4>
        <a:srgbClr val="D3EEEE"/>
      </a:accent4>
      <a:accent5>
        <a:srgbClr val="268183"/>
      </a:accent5>
      <a:accent6>
        <a:srgbClr val="E25143"/>
      </a:accent6>
      <a:hlink>
        <a:srgbClr val="037F83"/>
      </a:hlink>
      <a:folHlink>
        <a:srgbClr val="037F8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9" id="{4C339673-3458-D54E-BAD1-9F5EA0A7244E}" vid="{3DC8B92C-5C4A-6D4A-AA28-A98CFDCD97D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ec9838-0981-4e83-ac84-7c1f162306e1">
      <Terms xmlns="http://schemas.microsoft.com/office/infopath/2007/PartnerControls"/>
    </lcf76f155ced4ddcb4097134ff3c332f>
    <Ferdig xmlns="54ec9838-0981-4e83-ac84-7c1f162306e1">false</Ferdig>
    <TaxCatchAll xmlns="19285a7b-45d4-4124-8693-dfd5f451352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CEC38673E984C9A71D5BC8B61A7A2" ma:contentTypeVersion="14" ma:contentTypeDescription="Create a new document." ma:contentTypeScope="" ma:versionID="7123be89ae8a898761bb9e22058dd72f">
  <xsd:schema xmlns:xsd="http://www.w3.org/2001/XMLSchema" xmlns:xs="http://www.w3.org/2001/XMLSchema" xmlns:p="http://schemas.microsoft.com/office/2006/metadata/properties" xmlns:ns2="54ec9838-0981-4e83-ac84-7c1f162306e1" xmlns:ns3="19285a7b-45d4-4124-8693-dfd5f4513520" targetNamespace="http://schemas.microsoft.com/office/2006/metadata/properties" ma:root="true" ma:fieldsID="383df0dd1bdf2e60d3c6e883ac808e8d" ns2:_="" ns3:_="">
    <xsd:import namespace="54ec9838-0981-4e83-ac84-7c1f162306e1"/>
    <xsd:import namespace="19285a7b-45d4-4124-8693-dfd5f4513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Ferdi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c9838-0981-4e83-ac84-7c1f162306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Ferdig" ma:index="21" nillable="true" ma:displayName="Ferdig" ma:default="0" ma:format="Dropdown" ma:internalName="Ferdi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85a7b-45d4-4124-8693-dfd5f45135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8db44de-d030-4476-8f63-601574e4ccdb}" ma:internalName="TaxCatchAll" ma:showField="CatchAllData" ma:web="19285a7b-45d4-4124-8693-dfd5f45135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4F7C6E-35D2-43D6-BF73-F12C58D1686C}">
  <ds:schemaRefs>
    <ds:schemaRef ds:uri="19285a7b-45d4-4124-8693-dfd5f4513520"/>
    <ds:schemaRef ds:uri="54ec9838-0981-4e83-ac84-7c1f162306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D8FD2E-8366-4706-B908-AA677E6FAE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12DB0E-2D73-4CD1-8CD2-96AD627E9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ec9838-0981-4e83-ac84-7c1f162306e1"/>
    <ds:schemaRef ds:uri="19285a7b-45d4-4124-8693-dfd5f4513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Skjermfremvisning (4:3)</PresentationFormat>
  <Slides>20</Slides>
  <Notes>15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1" baseType="lpstr">
      <vt:lpstr>Office-tema</vt:lpstr>
      <vt:lpstr>Elevperspektivet i modellering B – Samarbeid</vt:lpstr>
      <vt:lpstr>Mål</vt:lpstr>
      <vt:lpstr>Tidsplan for denne økta</vt:lpstr>
      <vt:lpstr>Gruppearbeid knyttet til forarbeid</vt:lpstr>
      <vt:lpstr>Gruppearbeid</vt:lpstr>
      <vt:lpstr>Aktivitet</vt:lpstr>
      <vt:lpstr>Aktivitet</vt:lpstr>
      <vt:lpstr>Diskusjon</vt:lpstr>
      <vt:lpstr>Diskusjon</vt:lpstr>
      <vt:lpstr>Planlegge egen undervisning</vt:lpstr>
      <vt:lpstr>Planlegge egen undervisning</vt:lpstr>
      <vt:lpstr>Elevperspektivet i modellering D – Etterarbeid</vt:lpstr>
      <vt:lpstr>Mål</vt:lpstr>
      <vt:lpstr>Tidsplan for denne økta</vt:lpstr>
      <vt:lpstr>Dele erfaringer i grupper</vt:lpstr>
      <vt:lpstr>Refleksjon</vt:lpstr>
      <vt:lpstr>Oppsummering i plenum</vt:lpstr>
      <vt:lpstr>Felles refleksjon</vt:lpstr>
      <vt:lpstr>Veien videre</vt:lpstr>
      <vt:lpstr>Veien videre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Realfagsløyper 2017</dc:title>
  <dc:creator>Hilde Osmo Reindal</dc:creator>
  <cp:revision>7</cp:revision>
  <cp:lastPrinted>2017-08-18T08:10:09Z</cp:lastPrinted>
  <dcterms:created xsi:type="dcterms:W3CDTF">2017-08-11T05:42:55Z</dcterms:created>
  <dcterms:modified xsi:type="dcterms:W3CDTF">2025-01-23T13:21:02Z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0x010100D77CEC38673E984C9A71D5BC8B61A7A2</vt:lpwstr>
  </property>
  <property fmtid="{D5CDD505-2E9C-101B-9397-08002B2CF9AE}" pid="3" name="MediaServiceImageTags">
    <vt:lpwstr/>
  </property>
</Properties>
</file>